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2"/>
  </p:notesMasterIdLst>
  <p:sldIdLst>
    <p:sldId id="256" r:id="rId3"/>
    <p:sldId id="291" r:id="rId4"/>
    <p:sldId id="274" r:id="rId5"/>
    <p:sldId id="293" r:id="rId6"/>
    <p:sldId id="295" r:id="rId7"/>
    <p:sldId id="294" r:id="rId8"/>
    <p:sldId id="277" r:id="rId9"/>
    <p:sldId id="279" r:id="rId10"/>
    <p:sldId id="257" r:id="rId11"/>
  </p:sldIdLst>
  <p:sldSz cx="9144000" cy="6858000" type="screen4x3"/>
  <p:notesSz cx="6889750" cy="9671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721">
          <p15:clr>
            <a:srgbClr val="A4A3A4"/>
          </p15:clr>
        </p15:guide>
        <p15:guide id="2" pos="209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11" autoAdjust="0"/>
    <p:restoredTop sz="86559" autoAdjust="0"/>
  </p:normalViewPr>
  <p:slideViewPr>
    <p:cSldViewPr showGuides="1">
      <p:cViewPr varScale="1">
        <p:scale>
          <a:sx n="109" d="100"/>
          <a:sy n="109" d="100"/>
        </p:scale>
        <p:origin x="-185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49" d="100"/>
          <a:sy n="49" d="100"/>
        </p:scale>
        <p:origin x="-1932" y="-114"/>
      </p:cViewPr>
      <p:guideLst>
        <p:guide orient="horz" pos="2721"/>
        <p:guide pos="209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0" y="0"/>
            <a:ext cx="6889750" cy="96710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3075" name="AutoShape 2"/>
          <p:cNvSpPr>
            <a:spLocks noChangeArrowheads="1"/>
          </p:cNvSpPr>
          <p:nvPr/>
        </p:nvSpPr>
        <p:spPr bwMode="auto">
          <a:xfrm>
            <a:off x="0" y="0"/>
            <a:ext cx="6889750" cy="96710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3076" name="AutoShape 3"/>
          <p:cNvSpPr>
            <a:spLocks noChangeArrowheads="1"/>
          </p:cNvSpPr>
          <p:nvPr/>
        </p:nvSpPr>
        <p:spPr bwMode="auto">
          <a:xfrm>
            <a:off x="0" y="0"/>
            <a:ext cx="6889750" cy="96710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3077" name="AutoShape 4"/>
          <p:cNvSpPr>
            <a:spLocks noChangeArrowheads="1"/>
          </p:cNvSpPr>
          <p:nvPr/>
        </p:nvSpPr>
        <p:spPr bwMode="auto">
          <a:xfrm>
            <a:off x="0" y="0"/>
            <a:ext cx="6889750" cy="96710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3078" name="AutoShape 5"/>
          <p:cNvSpPr>
            <a:spLocks noChangeArrowheads="1"/>
          </p:cNvSpPr>
          <p:nvPr/>
        </p:nvSpPr>
        <p:spPr bwMode="auto">
          <a:xfrm>
            <a:off x="0" y="0"/>
            <a:ext cx="6889750" cy="96710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3079" name="AutoShape 6"/>
          <p:cNvSpPr>
            <a:spLocks noChangeArrowheads="1"/>
          </p:cNvSpPr>
          <p:nvPr/>
        </p:nvSpPr>
        <p:spPr bwMode="auto">
          <a:xfrm>
            <a:off x="0" y="0"/>
            <a:ext cx="6889750" cy="96710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3080" name="AutoShape 7"/>
          <p:cNvSpPr>
            <a:spLocks noChangeArrowheads="1"/>
          </p:cNvSpPr>
          <p:nvPr/>
        </p:nvSpPr>
        <p:spPr bwMode="auto">
          <a:xfrm>
            <a:off x="0" y="0"/>
            <a:ext cx="6889750" cy="96710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3081" name="AutoShape 8"/>
          <p:cNvSpPr>
            <a:spLocks noChangeArrowheads="1"/>
          </p:cNvSpPr>
          <p:nvPr/>
        </p:nvSpPr>
        <p:spPr bwMode="auto">
          <a:xfrm>
            <a:off x="0" y="0"/>
            <a:ext cx="6889750" cy="96710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3082" name="AutoShape 9"/>
          <p:cNvSpPr>
            <a:spLocks noChangeArrowheads="1"/>
          </p:cNvSpPr>
          <p:nvPr/>
        </p:nvSpPr>
        <p:spPr bwMode="auto">
          <a:xfrm>
            <a:off x="0" y="0"/>
            <a:ext cx="6889750" cy="96710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3083" name="AutoShape 10"/>
          <p:cNvSpPr>
            <a:spLocks noChangeArrowheads="1"/>
          </p:cNvSpPr>
          <p:nvPr/>
        </p:nvSpPr>
        <p:spPr bwMode="auto">
          <a:xfrm>
            <a:off x="0" y="0"/>
            <a:ext cx="6889750" cy="96710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3084" name="AutoShape 11"/>
          <p:cNvSpPr>
            <a:spLocks noChangeArrowheads="1"/>
          </p:cNvSpPr>
          <p:nvPr/>
        </p:nvSpPr>
        <p:spPr bwMode="auto">
          <a:xfrm>
            <a:off x="0" y="0"/>
            <a:ext cx="6889750" cy="96710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3085" name="AutoShape 12"/>
          <p:cNvSpPr>
            <a:spLocks noChangeArrowheads="1"/>
          </p:cNvSpPr>
          <p:nvPr/>
        </p:nvSpPr>
        <p:spPr bwMode="auto">
          <a:xfrm>
            <a:off x="0" y="0"/>
            <a:ext cx="6889750" cy="96710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3086" name="AutoShape 13"/>
          <p:cNvSpPr>
            <a:spLocks noChangeArrowheads="1"/>
          </p:cNvSpPr>
          <p:nvPr/>
        </p:nvSpPr>
        <p:spPr bwMode="auto">
          <a:xfrm>
            <a:off x="0" y="0"/>
            <a:ext cx="6889750" cy="96710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3087" name="AutoShape 14"/>
          <p:cNvSpPr>
            <a:spLocks noChangeArrowheads="1"/>
          </p:cNvSpPr>
          <p:nvPr/>
        </p:nvSpPr>
        <p:spPr bwMode="auto">
          <a:xfrm>
            <a:off x="0" y="0"/>
            <a:ext cx="6889750" cy="9671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3088" name="AutoShape 15"/>
          <p:cNvSpPr>
            <a:spLocks noChangeArrowheads="1"/>
          </p:cNvSpPr>
          <p:nvPr/>
        </p:nvSpPr>
        <p:spPr bwMode="auto">
          <a:xfrm>
            <a:off x="0" y="0"/>
            <a:ext cx="6889750" cy="9671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3089" name="AutoShape 16"/>
          <p:cNvSpPr>
            <a:spLocks noChangeArrowheads="1"/>
          </p:cNvSpPr>
          <p:nvPr/>
        </p:nvSpPr>
        <p:spPr bwMode="auto">
          <a:xfrm>
            <a:off x="0" y="0"/>
            <a:ext cx="6889750" cy="9671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3090" name="AutoShape 17"/>
          <p:cNvSpPr>
            <a:spLocks noChangeArrowheads="1"/>
          </p:cNvSpPr>
          <p:nvPr/>
        </p:nvSpPr>
        <p:spPr bwMode="auto">
          <a:xfrm>
            <a:off x="0" y="0"/>
            <a:ext cx="6889750" cy="9671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3091" name="AutoShape 18"/>
          <p:cNvSpPr>
            <a:spLocks noChangeArrowheads="1"/>
          </p:cNvSpPr>
          <p:nvPr/>
        </p:nvSpPr>
        <p:spPr bwMode="auto">
          <a:xfrm>
            <a:off x="0" y="0"/>
            <a:ext cx="6889750" cy="9671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3092" name="AutoShape 19"/>
          <p:cNvSpPr>
            <a:spLocks noChangeArrowheads="1"/>
          </p:cNvSpPr>
          <p:nvPr/>
        </p:nvSpPr>
        <p:spPr bwMode="auto">
          <a:xfrm>
            <a:off x="0" y="0"/>
            <a:ext cx="6889750" cy="9671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3093" name="Text Box 20"/>
          <p:cNvSpPr txBox="1">
            <a:spLocks noChangeArrowheads="1"/>
          </p:cNvSpPr>
          <p:nvPr/>
        </p:nvSpPr>
        <p:spPr bwMode="auto">
          <a:xfrm>
            <a:off x="0" y="0"/>
            <a:ext cx="2970213" cy="481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3094" name="Text Box 21"/>
          <p:cNvSpPr txBox="1">
            <a:spLocks noChangeArrowheads="1"/>
          </p:cNvSpPr>
          <p:nvPr/>
        </p:nvSpPr>
        <p:spPr bwMode="auto">
          <a:xfrm>
            <a:off x="3903663" y="0"/>
            <a:ext cx="2970212" cy="481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3095" name="Rectangle 2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22350" y="725488"/>
            <a:ext cx="4814888" cy="3609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" name="Rectangle 23"/>
          <p:cNvSpPr>
            <a:spLocks noGrp="1" noChangeArrowheads="1"/>
          </p:cNvSpPr>
          <p:nvPr>
            <p:ph type="body"/>
          </p:nvPr>
        </p:nvSpPr>
        <p:spPr bwMode="auto">
          <a:xfrm>
            <a:off x="917575" y="4592638"/>
            <a:ext cx="5024438" cy="43307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 noProof="0"/>
          </a:p>
        </p:txBody>
      </p:sp>
      <p:sp>
        <p:nvSpPr>
          <p:cNvPr id="3097" name="Text Box 24"/>
          <p:cNvSpPr txBox="1">
            <a:spLocks noChangeArrowheads="1"/>
          </p:cNvSpPr>
          <p:nvPr/>
        </p:nvSpPr>
        <p:spPr bwMode="auto">
          <a:xfrm>
            <a:off x="0" y="9188450"/>
            <a:ext cx="29702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sldNum"/>
          </p:nvPr>
        </p:nvSpPr>
        <p:spPr bwMode="auto">
          <a:xfrm>
            <a:off x="3903663" y="9188450"/>
            <a:ext cx="2957512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99" tIns="48491" rIns="93199" bIns="48491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1000"/>
              </a:lnSpc>
              <a:buSzPct val="100000"/>
              <a:tabLst>
                <a:tab pos="690563" algn="l"/>
                <a:tab pos="1382713" algn="l"/>
                <a:tab pos="2073275" algn="l"/>
                <a:tab pos="2765425" algn="l"/>
              </a:tabLst>
              <a:defRPr sz="1200">
                <a:solidFill>
                  <a:srgbClr val="000000"/>
                </a:solidFill>
                <a:latin typeface="Verdana" pitchFamily="34" charset="0"/>
              </a:defRPr>
            </a:lvl1pPr>
          </a:lstStyle>
          <a:p>
            <a:fld id="{24269A5A-B79A-4275-AD54-A52318950444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5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17F5E507-E30F-4672-9108-2C41C86BF7B4}" type="slidenum">
              <a:rPr lang="en-GB" altLang="it-IT"/>
              <a:pPr/>
              <a:t>1</a:t>
            </a:fld>
            <a:endParaRPr lang="en-GB" altLang="it-IT"/>
          </a:p>
        </p:txBody>
      </p:sp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3903663" y="9188450"/>
            <a:ext cx="296227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F74B97EF-8B89-41FE-A28D-2B1184F9689B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5124" name="Text Box 2"/>
          <p:cNvSpPr txBox="1">
            <a:spLocks noChangeArrowheads="1"/>
          </p:cNvSpPr>
          <p:nvPr/>
        </p:nvSpPr>
        <p:spPr bwMode="auto">
          <a:xfrm>
            <a:off x="3903663" y="9188450"/>
            <a:ext cx="2967037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3AEDEDA-957E-431F-B8AC-7BDC8E6F7FA9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3903663" y="9188450"/>
            <a:ext cx="2970212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5D8D8247-523E-4644-BB13-D2F955E97329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1147763" y="725488"/>
            <a:ext cx="4594225" cy="36258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5127" name="Rectangle 5"/>
          <p:cNvSpPr>
            <a:spLocks noGrp="1" noChangeArrowheads="1"/>
          </p:cNvSpPr>
          <p:nvPr>
            <p:ph type="body"/>
          </p:nvPr>
        </p:nvSpPr>
        <p:spPr>
          <a:xfrm>
            <a:off x="917575" y="4592638"/>
            <a:ext cx="5040313" cy="4348162"/>
          </a:xfrm>
          <a:noFill/>
        </p:spPr>
        <p:txBody>
          <a:bodyPr wrap="none" anchor="ctr"/>
          <a:lstStyle/>
          <a:p>
            <a:endParaRPr lang="it-IT" altLang="it-IT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5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FF83E7D4-E1E1-4F6A-BDC3-A0E994D4BF16}" type="slidenum">
              <a:rPr lang="en-GB" altLang="it-IT"/>
              <a:pPr/>
              <a:t>2</a:t>
            </a:fld>
            <a:endParaRPr lang="en-GB" altLang="it-IT"/>
          </a:p>
        </p:txBody>
      </p:sp>
      <p:sp>
        <p:nvSpPr>
          <p:cNvPr id="7171" name="Text Box 1"/>
          <p:cNvSpPr txBox="1">
            <a:spLocks noChangeArrowheads="1"/>
          </p:cNvSpPr>
          <p:nvPr/>
        </p:nvSpPr>
        <p:spPr bwMode="auto">
          <a:xfrm>
            <a:off x="3903663" y="9188450"/>
            <a:ext cx="296227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7B78A93-2D82-4B51-9817-AC4EAF0DC4F2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7172" name="Text Box 2"/>
          <p:cNvSpPr txBox="1">
            <a:spLocks noChangeArrowheads="1"/>
          </p:cNvSpPr>
          <p:nvPr/>
        </p:nvSpPr>
        <p:spPr bwMode="auto">
          <a:xfrm>
            <a:off x="3903663" y="9188450"/>
            <a:ext cx="2967037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861224D-5AD5-495A-AF1D-F4FB5DAC281E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3903663" y="9188450"/>
            <a:ext cx="2970212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E212D45-6F2B-4E8A-AC6C-509269FDB0E7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1147763" y="725488"/>
            <a:ext cx="4594225" cy="36258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7175" name="Rectangle 5"/>
          <p:cNvSpPr>
            <a:spLocks noGrp="1" noChangeArrowheads="1"/>
          </p:cNvSpPr>
          <p:nvPr>
            <p:ph type="body"/>
          </p:nvPr>
        </p:nvSpPr>
        <p:spPr>
          <a:xfrm>
            <a:off x="917575" y="4592638"/>
            <a:ext cx="5040313" cy="4348162"/>
          </a:xfrm>
          <a:noFill/>
        </p:spPr>
        <p:txBody>
          <a:bodyPr wrap="none" anchor="ctr"/>
          <a:lstStyle/>
          <a:p>
            <a:endParaRPr lang="it-IT" altLang="it-IT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5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3A45C49F-9C35-40DB-8F47-FA1204411797}" type="slidenum">
              <a:rPr lang="en-GB" altLang="it-IT"/>
              <a:pPr/>
              <a:t>3</a:t>
            </a:fld>
            <a:endParaRPr lang="en-GB" altLang="it-IT"/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3903663" y="9188450"/>
            <a:ext cx="296227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EBC777D-E329-4D22-8CF0-A10059B9A36F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3903663" y="9188450"/>
            <a:ext cx="2967037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567D9FD1-9248-4497-8186-B5061C135BEF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3903663" y="9188450"/>
            <a:ext cx="2970212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4E9CF79-1566-4B51-A100-1A474706108C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1147763" y="725488"/>
            <a:ext cx="4594225" cy="36258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9223" name="Rectangle 5"/>
          <p:cNvSpPr>
            <a:spLocks noGrp="1" noChangeArrowheads="1"/>
          </p:cNvSpPr>
          <p:nvPr>
            <p:ph type="body"/>
          </p:nvPr>
        </p:nvSpPr>
        <p:spPr>
          <a:xfrm>
            <a:off x="917575" y="4592638"/>
            <a:ext cx="5040313" cy="4348162"/>
          </a:xfrm>
          <a:noFill/>
        </p:spPr>
        <p:txBody>
          <a:bodyPr wrap="none" anchor="ctr"/>
          <a:lstStyle/>
          <a:p>
            <a:endParaRPr lang="it-IT" altLang="it-IT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FC8F92BB-786E-4599-BB19-3601FEAA9AD1}" type="slidenum">
              <a:rPr lang="en-GB" altLang="it-IT"/>
              <a:pPr/>
              <a:t>4</a:t>
            </a:fld>
            <a:endParaRPr lang="en-GB" altLang="it-IT"/>
          </a:p>
        </p:txBody>
      </p:sp>
      <p:sp>
        <p:nvSpPr>
          <p:cNvPr id="13315" name="Text Box 1"/>
          <p:cNvSpPr txBox="1">
            <a:spLocks noChangeArrowheads="1"/>
          </p:cNvSpPr>
          <p:nvPr/>
        </p:nvSpPr>
        <p:spPr bwMode="auto">
          <a:xfrm>
            <a:off x="3903663" y="9188450"/>
            <a:ext cx="296227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85EE6A0-0B96-435D-BBC4-9A62908DDC1B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316" name="Text Box 2"/>
          <p:cNvSpPr txBox="1">
            <a:spLocks noChangeArrowheads="1"/>
          </p:cNvSpPr>
          <p:nvPr/>
        </p:nvSpPr>
        <p:spPr bwMode="auto">
          <a:xfrm>
            <a:off x="3903663" y="9188450"/>
            <a:ext cx="2967037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4C1915F-7547-4B0E-B97B-8785A390272D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3903663" y="9188450"/>
            <a:ext cx="2970212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CB4D0D5-AEDB-46EE-BEDF-C82154F1C9D4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1147763" y="725488"/>
            <a:ext cx="4594225" cy="36258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13319" name="Rectangle 5"/>
          <p:cNvSpPr>
            <a:spLocks noGrp="1" noChangeArrowheads="1"/>
          </p:cNvSpPr>
          <p:nvPr>
            <p:ph type="body"/>
          </p:nvPr>
        </p:nvSpPr>
        <p:spPr>
          <a:xfrm>
            <a:off x="917575" y="4592638"/>
            <a:ext cx="5040313" cy="4348162"/>
          </a:xfrm>
          <a:noFill/>
        </p:spPr>
        <p:txBody>
          <a:bodyPr wrap="none" anchor="ctr"/>
          <a:lstStyle/>
          <a:p>
            <a:endParaRPr lang="it-IT" altLang="it-IT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FC8F92BB-786E-4599-BB19-3601FEAA9AD1}" type="slidenum">
              <a:rPr lang="en-GB" altLang="it-IT"/>
              <a:pPr/>
              <a:t>5</a:t>
            </a:fld>
            <a:endParaRPr lang="en-GB" altLang="it-IT"/>
          </a:p>
        </p:txBody>
      </p:sp>
      <p:sp>
        <p:nvSpPr>
          <p:cNvPr id="13315" name="Text Box 1"/>
          <p:cNvSpPr txBox="1">
            <a:spLocks noChangeArrowheads="1"/>
          </p:cNvSpPr>
          <p:nvPr/>
        </p:nvSpPr>
        <p:spPr bwMode="auto">
          <a:xfrm>
            <a:off x="3903663" y="9188450"/>
            <a:ext cx="296227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85EE6A0-0B96-435D-BBC4-9A62908DDC1B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316" name="Text Box 2"/>
          <p:cNvSpPr txBox="1">
            <a:spLocks noChangeArrowheads="1"/>
          </p:cNvSpPr>
          <p:nvPr/>
        </p:nvSpPr>
        <p:spPr bwMode="auto">
          <a:xfrm>
            <a:off x="3903663" y="9188450"/>
            <a:ext cx="2967037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4C1915F-7547-4B0E-B97B-8785A390272D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3903663" y="9188450"/>
            <a:ext cx="2970212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CB4D0D5-AEDB-46EE-BEDF-C82154F1C9D4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1147763" y="725488"/>
            <a:ext cx="4594225" cy="36258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13319" name="Rectangle 5"/>
          <p:cNvSpPr>
            <a:spLocks noGrp="1" noChangeArrowheads="1"/>
          </p:cNvSpPr>
          <p:nvPr>
            <p:ph type="body"/>
          </p:nvPr>
        </p:nvSpPr>
        <p:spPr>
          <a:xfrm>
            <a:off x="917575" y="4592638"/>
            <a:ext cx="5040313" cy="4348162"/>
          </a:xfrm>
          <a:noFill/>
        </p:spPr>
        <p:txBody>
          <a:bodyPr wrap="none" anchor="ctr"/>
          <a:lstStyle/>
          <a:p>
            <a:endParaRPr lang="it-IT" altLang="it-IT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FC8F92BB-786E-4599-BB19-3601FEAA9AD1}" type="slidenum">
              <a:rPr lang="en-GB" altLang="it-IT"/>
              <a:pPr/>
              <a:t>6</a:t>
            </a:fld>
            <a:endParaRPr lang="en-GB" altLang="it-IT"/>
          </a:p>
        </p:txBody>
      </p:sp>
      <p:sp>
        <p:nvSpPr>
          <p:cNvPr id="13315" name="Text Box 1"/>
          <p:cNvSpPr txBox="1">
            <a:spLocks noChangeArrowheads="1"/>
          </p:cNvSpPr>
          <p:nvPr/>
        </p:nvSpPr>
        <p:spPr bwMode="auto">
          <a:xfrm>
            <a:off x="3903663" y="9188450"/>
            <a:ext cx="296227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85EE6A0-0B96-435D-BBC4-9A62908DDC1B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316" name="Text Box 2"/>
          <p:cNvSpPr txBox="1">
            <a:spLocks noChangeArrowheads="1"/>
          </p:cNvSpPr>
          <p:nvPr/>
        </p:nvSpPr>
        <p:spPr bwMode="auto">
          <a:xfrm>
            <a:off x="3903663" y="9188450"/>
            <a:ext cx="2967037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4C1915F-7547-4B0E-B97B-8785A390272D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3903663" y="9188450"/>
            <a:ext cx="2970212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CB4D0D5-AEDB-46EE-BEDF-C82154F1C9D4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1147763" y="725488"/>
            <a:ext cx="4594225" cy="36258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13319" name="Rectangle 5"/>
          <p:cNvSpPr>
            <a:spLocks noGrp="1" noChangeArrowheads="1"/>
          </p:cNvSpPr>
          <p:nvPr>
            <p:ph type="body"/>
          </p:nvPr>
        </p:nvSpPr>
        <p:spPr>
          <a:xfrm>
            <a:off x="917575" y="4592638"/>
            <a:ext cx="5040313" cy="4348162"/>
          </a:xfrm>
          <a:noFill/>
        </p:spPr>
        <p:txBody>
          <a:bodyPr wrap="none" anchor="ctr"/>
          <a:lstStyle/>
          <a:p>
            <a:endParaRPr lang="it-IT" altLang="it-IT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FC8F92BB-786E-4599-BB19-3601FEAA9AD1}" type="slidenum">
              <a:rPr lang="en-GB" altLang="it-IT"/>
              <a:pPr/>
              <a:t>7</a:t>
            </a:fld>
            <a:endParaRPr lang="en-GB" altLang="it-IT"/>
          </a:p>
        </p:txBody>
      </p:sp>
      <p:sp>
        <p:nvSpPr>
          <p:cNvPr id="13315" name="Text Box 1"/>
          <p:cNvSpPr txBox="1">
            <a:spLocks noChangeArrowheads="1"/>
          </p:cNvSpPr>
          <p:nvPr/>
        </p:nvSpPr>
        <p:spPr bwMode="auto">
          <a:xfrm>
            <a:off x="3903663" y="9188450"/>
            <a:ext cx="296227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85EE6A0-0B96-435D-BBC4-9A62908DDC1B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316" name="Text Box 2"/>
          <p:cNvSpPr txBox="1">
            <a:spLocks noChangeArrowheads="1"/>
          </p:cNvSpPr>
          <p:nvPr/>
        </p:nvSpPr>
        <p:spPr bwMode="auto">
          <a:xfrm>
            <a:off x="3903663" y="9188450"/>
            <a:ext cx="2967037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4C1915F-7547-4B0E-B97B-8785A390272D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3903663" y="9188450"/>
            <a:ext cx="2970212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CB4D0D5-AEDB-46EE-BEDF-C82154F1C9D4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1147763" y="725488"/>
            <a:ext cx="4594225" cy="36258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13319" name="Rectangle 5"/>
          <p:cNvSpPr>
            <a:spLocks noGrp="1" noChangeArrowheads="1"/>
          </p:cNvSpPr>
          <p:nvPr>
            <p:ph type="body"/>
          </p:nvPr>
        </p:nvSpPr>
        <p:spPr>
          <a:xfrm>
            <a:off x="917575" y="4592638"/>
            <a:ext cx="5040313" cy="4348162"/>
          </a:xfrm>
          <a:noFill/>
        </p:spPr>
        <p:txBody>
          <a:bodyPr wrap="none" anchor="ctr"/>
          <a:lstStyle/>
          <a:p>
            <a:endParaRPr lang="it-IT" altLang="it-IT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5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6EEBBB2D-485F-4A59-9698-699F8DE5C6B2}" type="slidenum">
              <a:rPr lang="en-GB" altLang="it-IT"/>
              <a:pPr/>
              <a:t>8</a:t>
            </a:fld>
            <a:endParaRPr lang="en-GB" altLang="it-IT"/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903663" y="9188450"/>
            <a:ext cx="296227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10BC2FD-107F-40B5-9951-FD266D552EE1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3903663" y="9188450"/>
            <a:ext cx="2967037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42ACA97-994B-4C72-84F0-6D95C79C8B76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3903663" y="9188450"/>
            <a:ext cx="2970212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199" tIns="48491" rIns="93199" bIns="48491" anchor="b"/>
          <a:lstStyle/>
          <a:p>
            <a:pPr algn="r" eaLnBrk="1" hangingPunct="1">
              <a:lnSpc>
                <a:spcPct val="101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98CC07C-0B78-4FE1-8812-4D970CF07FC9}" type="slidenum">
              <a:rPr lang="en-GB" altLang="it-IT" sz="1200">
                <a:solidFill>
                  <a:srgbClr val="000000"/>
                </a:solidFill>
                <a:latin typeface="Verdana" pitchFamily="34" charset="0"/>
              </a:rPr>
              <a:pPr algn="r" eaLnBrk="1" hangingPunct="1">
                <a:lnSpc>
                  <a:spcPct val="101000"/>
                </a:lnSpc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en-GB" altLang="it-IT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1147763" y="725488"/>
            <a:ext cx="4594225" cy="36258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7353" tIns="43676" rIns="87353" bIns="43676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19463" name="Rectangle 5"/>
          <p:cNvSpPr>
            <a:spLocks noGrp="1" noChangeArrowheads="1"/>
          </p:cNvSpPr>
          <p:nvPr>
            <p:ph type="body"/>
          </p:nvPr>
        </p:nvSpPr>
        <p:spPr>
          <a:xfrm>
            <a:off x="917575" y="4592638"/>
            <a:ext cx="5040313" cy="4348162"/>
          </a:xfrm>
          <a:noFill/>
        </p:spPr>
        <p:txBody>
          <a:bodyPr wrap="none" anchor="ctr"/>
          <a:lstStyle/>
          <a:p>
            <a:endParaRPr lang="it-IT" altLang="it-IT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29F598-9193-4F6E-94E5-EF401292BA34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93DDC7-F802-46CE-B6F6-0E518F715571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04000" y="93663"/>
            <a:ext cx="2052638" cy="5954712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42913" y="93663"/>
            <a:ext cx="6008687" cy="5954712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85D3E7-5CD0-472B-9FD4-DC350DF7DF2A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912406-40AE-4C43-BC77-B33692E78F72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AA7A9F-5587-4C0C-9EB2-96E33DE13D19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A343F5-BFDC-402F-B0D2-A4989C0FB336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22725" cy="4510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32325" y="1604963"/>
            <a:ext cx="4024313" cy="4510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BACC08-83E0-4C3A-9F07-257A93E46BCA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5210B0-3120-43FE-B3C8-B4B4DC435F56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B8E2D6-42A1-42E9-A352-05DFC072D467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742C5A-9DB9-48E1-A649-D0447A64E7B6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CCA957-4246-49BC-9651-655338F70DA1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A06638-B6BB-4701-998A-AAEB1D3ACCBD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E5C799-246B-41BA-ACA1-80DCE5C16AC5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8D00EF-4916-4D4C-B088-1D23E11D494D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07175" y="596900"/>
            <a:ext cx="2049463" cy="551815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96900"/>
            <a:ext cx="5997575" cy="551815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ACB630-0750-4774-BF2D-F811BD18772C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63A63-020F-49FE-9641-E1E400EC9EFF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2725" cy="4448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32325" y="1600200"/>
            <a:ext cx="4024313" cy="4448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7AD253-DE11-4416-BAD1-9410741C4A82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233CFE-13D4-40CE-9F93-BF1A8BA842C0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4EAA00-76D4-4B6C-B7E7-D268610A9531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41C3EF-4F76-46C3-9BA2-F16104A8CE2E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7E124D-9CD0-48A0-BD61-C7857A758A98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45C846-DF6F-4A87-9F2A-93B562703039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-1803400" y="-1733550"/>
            <a:ext cx="5734050" cy="8845550"/>
            <a:chOff x="-1136" y="-1092"/>
            <a:chExt cx="3612" cy="5572"/>
          </a:xfrm>
        </p:grpSpPr>
        <p:sp>
          <p:nvSpPr>
            <p:cNvPr id="1032" name="AutoShape 2"/>
            <p:cNvSpPr>
              <a:spLocks/>
            </p:cNvSpPr>
            <p:nvPr/>
          </p:nvSpPr>
          <p:spPr bwMode="auto">
            <a:xfrm>
              <a:off x="-53" y="3116"/>
              <a:ext cx="476" cy="894"/>
            </a:xfrm>
            <a:custGeom>
              <a:avLst/>
              <a:gdLst>
                <a:gd name="T0" fmla="*/ 5 w 472"/>
                <a:gd name="T1" fmla="*/ 99836 h 802"/>
                <a:gd name="T2" fmla="*/ 373 w 472"/>
                <a:gd name="T3" fmla="*/ 80345 h 802"/>
                <a:gd name="T4" fmla="*/ 611 w 472"/>
                <a:gd name="T5" fmla="*/ 211219 h 802"/>
                <a:gd name="T6" fmla="*/ 707 w 472"/>
                <a:gd name="T7" fmla="*/ 307578 h 802"/>
                <a:gd name="T8" fmla="*/ 820 w 472"/>
                <a:gd name="T9" fmla="*/ 509022 h 802"/>
                <a:gd name="T10" fmla="*/ 865 w 472"/>
                <a:gd name="T11" fmla="*/ 782864 h 802"/>
                <a:gd name="T12" fmla="*/ 788 w 472"/>
                <a:gd name="T13" fmla="*/ 1671536 h 802"/>
                <a:gd name="T14" fmla="*/ 673 w 472"/>
                <a:gd name="T15" fmla="*/ 1990999 h 802"/>
                <a:gd name="T16" fmla="*/ 349 w 472"/>
                <a:gd name="T17" fmla="*/ 2248121 h 802"/>
                <a:gd name="T18" fmla="*/ 155 w 472"/>
                <a:gd name="T19" fmla="*/ 2292670 h 802"/>
                <a:gd name="T20" fmla="*/ 147 w 472"/>
                <a:gd name="T21" fmla="*/ 2518785 h 802"/>
                <a:gd name="T22" fmla="*/ 7 w 472"/>
                <a:gd name="T23" fmla="*/ 2475246 h 802"/>
                <a:gd name="T24" fmla="*/ 5 w 472"/>
                <a:gd name="T25" fmla="*/ 2358764 h 802"/>
                <a:gd name="T26" fmla="*/ 41 w 472"/>
                <a:gd name="T27" fmla="*/ 2270391 h 802"/>
                <a:gd name="T28" fmla="*/ 5 w 472"/>
                <a:gd name="T29" fmla="*/ 2108700 h 802"/>
                <a:gd name="T30" fmla="*/ 5 w 472"/>
                <a:gd name="T31" fmla="*/ 99836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72"/>
                <a:gd name="T49" fmla="*/ 0 h 802"/>
                <a:gd name="T50" fmla="*/ 472 w 472"/>
                <a:gd name="T51" fmla="*/ 802 h 80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rgbClr val="F2DFFD">
                <a:alpha val="50195"/>
              </a:srgbClr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1033" name="Group 3"/>
            <p:cNvGrpSpPr>
              <a:grpSpLocks/>
            </p:cNvGrpSpPr>
            <p:nvPr/>
          </p:nvGrpSpPr>
          <p:grpSpPr bwMode="auto">
            <a:xfrm>
              <a:off x="-274" y="2135"/>
              <a:ext cx="1473" cy="963"/>
              <a:chOff x="-274" y="2135"/>
              <a:chExt cx="1473" cy="963"/>
            </a:xfrm>
          </p:grpSpPr>
          <p:sp>
            <p:nvSpPr>
              <p:cNvPr id="1071" name="AutoShape 4"/>
              <p:cNvSpPr>
                <a:spLocks/>
              </p:cNvSpPr>
              <p:nvPr/>
            </p:nvSpPr>
            <p:spPr bwMode="auto">
              <a:xfrm rot="14940000" flipH="1">
                <a:off x="-134" y="2144"/>
                <a:ext cx="279" cy="474"/>
              </a:xfrm>
              <a:custGeom>
                <a:avLst/>
                <a:gdLst>
                  <a:gd name="T0" fmla="*/ 2147483646 w 83"/>
                  <a:gd name="T1" fmla="*/ 2147483646 h 117"/>
                  <a:gd name="T2" fmla="*/ 2147483646 w 83"/>
                  <a:gd name="T3" fmla="*/ 0 h 117"/>
                  <a:gd name="T4" fmla="*/ 0 w 83"/>
                  <a:gd name="T5" fmla="*/ 2147483646 h 117"/>
                  <a:gd name="T6" fmla="*/ 2147483646 w 83"/>
                  <a:gd name="T7" fmla="*/ 2147483646 h 11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17"/>
                  <a:gd name="T14" fmla="*/ 83 w 83"/>
                  <a:gd name="T15" fmla="*/ 117 h 11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" name="AutoShape 5"/>
              <p:cNvSpPr>
                <a:spLocks/>
              </p:cNvSpPr>
              <p:nvPr/>
            </p:nvSpPr>
            <p:spPr bwMode="auto">
              <a:xfrm rot="14940000" flipH="1">
                <a:off x="77" y="2605"/>
                <a:ext cx="486" cy="391"/>
              </a:xfrm>
              <a:custGeom>
                <a:avLst/>
                <a:gdLst>
                  <a:gd name="T0" fmla="*/ 0 w 140"/>
                  <a:gd name="T1" fmla="*/ 2147483646 h 98"/>
                  <a:gd name="T2" fmla="*/ 2147483646 w 140"/>
                  <a:gd name="T3" fmla="*/ 0 h 98"/>
                  <a:gd name="T4" fmla="*/ 2147483646 w 140"/>
                  <a:gd name="T5" fmla="*/ 2147483646 h 98"/>
                  <a:gd name="T6" fmla="*/ 0 w 140"/>
                  <a:gd name="T7" fmla="*/ 2147483646 h 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0"/>
                  <a:gd name="T13" fmla="*/ 0 h 98"/>
                  <a:gd name="T14" fmla="*/ 140 w 140"/>
                  <a:gd name="T15" fmla="*/ 98 h 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3" name="AutoShape 6"/>
              <p:cNvSpPr>
                <a:spLocks/>
              </p:cNvSpPr>
              <p:nvPr/>
            </p:nvSpPr>
            <p:spPr bwMode="auto">
              <a:xfrm rot="14940000" flipH="1">
                <a:off x="766" y="2308"/>
                <a:ext cx="505" cy="195"/>
              </a:xfrm>
              <a:custGeom>
                <a:avLst/>
                <a:gdLst>
                  <a:gd name="T0" fmla="*/ 0 w 145"/>
                  <a:gd name="T1" fmla="*/ 2147483646 h 49"/>
                  <a:gd name="T2" fmla="*/ 2147483646 w 145"/>
                  <a:gd name="T3" fmla="*/ 0 h 49"/>
                  <a:gd name="T4" fmla="*/ 2147483646 w 145"/>
                  <a:gd name="T5" fmla="*/ 2147483646 h 49"/>
                  <a:gd name="T6" fmla="*/ 0 w 145"/>
                  <a:gd name="T7" fmla="*/ 2147483646 h 4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5"/>
                  <a:gd name="T13" fmla="*/ 0 h 49"/>
                  <a:gd name="T14" fmla="*/ 145 w 145"/>
                  <a:gd name="T15" fmla="*/ 49 h 4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34" name="AutoShape 7"/>
            <p:cNvSpPr>
              <a:spLocks/>
            </p:cNvSpPr>
            <p:nvPr/>
          </p:nvSpPr>
          <p:spPr bwMode="auto">
            <a:xfrm>
              <a:off x="44" y="1399"/>
              <a:ext cx="721" cy="855"/>
            </a:xfrm>
            <a:custGeom>
              <a:avLst/>
              <a:gdLst>
                <a:gd name="T0" fmla="*/ 14 w 710"/>
                <a:gd name="T1" fmla="*/ 1189240 h 768"/>
                <a:gd name="T2" fmla="*/ 14 w 710"/>
                <a:gd name="T3" fmla="*/ 774194 h 768"/>
                <a:gd name="T4" fmla="*/ 337 w 710"/>
                <a:gd name="T5" fmla="*/ 409614 h 768"/>
                <a:gd name="T6" fmla="*/ 501 w 710"/>
                <a:gd name="T7" fmla="*/ 274507 h 768"/>
                <a:gd name="T8" fmla="*/ 652 w 710"/>
                <a:gd name="T9" fmla="*/ 185429 h 768"/>
                <a:gd name="T10" fmla="*/ 1158 w 710"/>
                <a:gd name="T11" fmla="*/ 0 h 768"/>
                <a:gd name="T12" fmla="*/ 1773 w 710"/>
                <a:gd name="T13" fmla="*/ 20747 h 768"/>
                <a:gd name="T14" fmla="*/ 2200 w 710"/>
                <a:gd name="T15" fmla="*/ 274507 h 768"/>
                <a:gd name="T16" fmla="*/ 2351 w 710"/>
                <a:gd name="T17" fmla="*/ 570897 h 768"/>
                <a:gd name="T18" fmla="*/ 2322 w 710"/>
                <a:gd name="T19" fmla="*/ 1143941 h 768"/>
                <a:gd name="T20" fmla="*/ 2248 w 710"/>
                <a:gd name="T21" fmla="*/ 1280153 h 768"/>
                <a:gd name="T22" fmla="*/ 1817 w 710"/>
                <a:gd name="T23" fmla="*/ 1810965 h 768"/>
                <a:gd name="T24" fmla="*/ 1717 w 710"/>
                <a:gd name="T25" fmla="*/ 1873879 h 768"/>
                <a:gd name="T26" fmla="*/ 1556 w 710"/>
                <a:gd name="T27" fmla="*/ 1901120 h 768"/>
                <a:gd name="T28" fmla="*/ 1717 w 710"/>
                <a:gd name="T29" fmla="*/ 1943415 h 768"/>
                <a:gd name="T30" fmla="*/ 1883 w 710"/>
                <a:gd name="T31" fmla="*/ 1990079 h 768"/>
                <a:gd name="T32" fmla="*/ 1903 w 710"/>
                <a:gd name="T33" fmla="*/ 2060060 h 768"/>
                <a:gd name="T34" fmla="*/ 1746 w 710"/>
                <a:gd name="T35" fmla="*/ 2103544 h 768"/>
                <a:gd name="T36" fmla="*/ 1667 w 710"/>
                <a:gd name="T37" fmla="*/ 2153041 h 768"/>
                <a:gd name="T38" fmla="*/ 1504 w 710"/>
                <a:gd name="T39" fmla="*/ 2193741 h 768"/>
                <a:gd name="T40" fmla="*/ 1455 w 710"/>
                <a:gd name="T41" fmla="*/ 2035672 h 768"/>
                <a:gd name="T42" fmla="*/ 810 w 710"/>
                <a:gd name="T43" fmla="*/ 1966443 h 768"/>
                <a:gd name="T44" fmla="*/ 437 w 710"/>
                <a:gd name="T45" fmla="*/ 1852231 h 768"/>
                <a:gd name="T46" fmla="*/ 357 w 710"/>
                <a:gd name="T47" fmla="*/ 1783638 h 768"/>
                <a:gd name="T48" fmla="*/ 254 w 710"/>
                <a:gd name="T49" fmla="*/ 1642472 h 768"/>
                <a:gd name="T50" fmla="*/ 163 w 710"/>
                <a:gd name="T51" fmla="*/ 1325220 h 768"/>
                <a:gd name="T52" fmla="*/ 115 w 710"/>
                <a:gd name="T53" fmla="*/ 1163713 h 768"/>
                <a:gd name="T54" fmla="*/ 26 w 710"/>
                <a:gd name="T55" fmla="*/ 1099819 h 768"/>
                <a:gd name="T56" fmla="*/ 14 w 710"/>
                <a:gd name="T57" fmla="*/ 1189240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710"/>
                <a:gd name="T88" fmla="*/ 0 h 768"/>
                <a:gd name="T89" fmla="*/ 710 w 710"/>
                <a:gd name="T90" fmla="*/ 768 h 76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rgbClr val="EBF7FF">
                <a:alpha val="50195"/>
              </a:srgbClr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1035" name="Group 8"/>
            <p:cNvGrpSpPr>
              <a:grpSpLocks/>
            </p:cNvGrpSpPr>
            <p:nvPr/>
          </p:nvGrpSpPr>
          <p:grpSpPr bwMode="auto">
            <a:xfrm>
              <a:off x="-1136" y="-1092"/>
              <a:ext cx="3612" cy="4589"/>
              <a:chOff x="-1136" y="-1092"/>
              <a:chExt cx="3612" cy="4589"/>
            </a:xfrm>
          </p:grpSpPr>
          <p:sp>
            <p:nvSpPr>
              <p:cNvPr id="1062" name="AutoShape 9"/>
              <p:cNvSpPr>
                <a:spLocks/>
              </p:cNvSpPr>
              <p:nvPr/>
            </p:nvSpPr>
            <p:spPr bwMode="auto">
              <a:xfrm rot="780000" flipH="1">
                <a:off x="-329" y="993"/>
                <a:ext cx="825" cy="828"/>
              </a:xfrm>
              <a:custGeom>
                <a:avLst/>
                <a:gdLst>
                  <a:gd name="T0" fmla="*/ 2147483646 w 217"/>
                  <a:gd name="T1" fmla="*/ 2147483646 h 210"/>
                  <a:gd name="T2" fmla="*/ 2147483646 w 217"/>
                  <a:gd name="T3" fmla="*/ 2147483646 h 210"/>
                  <a:gd name="T4" fmla="*/ 2147483646 w 217"/>
                  <a:gd name="T5" fmla="*/ 2147483646 h 210"/>
                  <a:gd name="T6" fmla="*/ 2147483646 w 217"/>
                  <a:gd name="T7" fmla="*/ 2147483646 h 210"/>
                  <a:gd name="T8" fmla="*/ 2147483646 w 217"/>
                  <a:gd name="T9" fmla="*/ 2147483646 h 210"/>
                  <a:gd name="T10" fmla="*/ 0 w 217"/>
                  <a:gd name="T11" fmla="*/ 2147483646 h 210"/>
                  <a:gd name="T12" fmla="*/ 2147483646 w 217"/>
                  <a:gd name="T13" fmla="*/ 2147483646 h 210"/>
                  <a:gd name="T14" fmla="*/ 2147483646 w 217"/>
                  <a:gd name="T15" fmla="*/ 2147483646 h 210"/>
                  <a:gd name="T16" fmla="*/ 2147483646 w 217"/>
                  <a:gd name="T17" fmla="*/ 2147483646 h 210"/>
                  <a:gd name="T18" fmla="*/ 2147483646 w 217"/>
                  <a:gd name="T19" fmla="*/ 2147483646 h 210"/>
                  <a:gd name="T20" fmla="*/ 2147483646 w 217"/>
                  <a:gd name="T21" fmla="*/ 2147483646 h 210"/>
                  <a:gd name="T22" fmla="*/ 2147483646 w 217"/>
                  <a:gd name="T23" fmla="*/ 2147483646 h 210"/>
                  <a:gd name="T24" fmla="*/ 2147483646 w 217"/>
                  <a:gd name="T25" fmla="*/ 2147483646 h 210"/>
                  <a:gd name="T26" fmla="*/ 2147483646 w 217"/>
                  <a:gd name="T27" fmla="*/ 2147483646 h 210"/>
                  <a:gd name="T28" fmla="*/ 2147483646 w 217"/>
                  <a:gd name="T29" fmla="*/ 0 h 210"/>
                  <a:gd name="T30" fmla="*/ 2147483646 w 217"/>
                  <a:gd name="T31" fmla="*/ 2147483646 h 210"/>
                  <a:gd name="T32" fmla="*/ 2147483646 w 217"/>
                  <a:gd name="T33" fmla="*/ 2147483646 h 210"/>
                  <a:gd name="T34" fmla="*/ 2147483646 w 217"/>
                  <a:gd name="T35" fmla="*/ 2147483646 h 210"/>
                  <a:gd name="T36" fmla="*/ 2147483646 w 217"/>
                  <a:gd name="T37" fmla="*/ 2147483646 h 210"/>
                  <a:gd name="T38" fmla="*/ 2147483646 w 217"/>
                  <a:gd name="T39" fmla="*/ 2147483646 h 210"/>
                  <a:gd name="T40" fmla="*/ 2147483646 w 217"/>
                  <a:gd name="T41" fmla="*/ 2147483646 h 210"/>
                  <a:gd name="T42" fmla="*/ 2147483646 w 217"/>
                  <a:gd name="T43" fmla="*/ 2147483646 h 210"/>
                  <a:gd name="T44" fmla="*/ 2147483646 w 217"/>
                  <a:gd name="T45" fmla="*/ 2147483646 h 210"/>
                  <a:gd name="T46" fmla="*/ 2147483646 w 217"/>
                  <a:gd name="T47" fmla="*/ 2147483646 h 210"/>
                  <a:gd name="T48" fmla="*/ 2147483646 w 217"/>
                  <a:gd name="T49" fmla="*/ 2147483646 h 210"/>
                  <a:gd name="T50" fmla="*/ 2147483646 w 217"/>
                  <a:gd name="T51" fmla="*/ 2147483646 h 210"/>
                  <a:gd name="T52" fmla="*/ 2147483646 w 217"/>
                  <a:gd name="T53" fmla="*/ 2147483646 h 210"/>
                  <a:gd name="T54" fmla="*/ 2147483646 w 217"/>
                  <a:gd name="T55" fmla="*/ 2147483646 h 210"/>
                  <a:gd name="T56" fmla="*/ 2147483646 w 217"/>
                  <a:gd name="T57" fmla="*/ 2147483646 h 210"/>
                  <a:gd name="T58" fmla="*/ 2147483646 w 217"/>
                  <a:gd name="T59" fmla="*/ 2147483646 h 210"/>
                  <a:gd name="T60" fmla="*/ 2147483646 w 217"/>
                  <a:gd name="T61" fmla="*/ 2147483646 h 210"/>
                  <a:gd name="T62" fmla="*/ 2147483646 w 217"/>
                  <a:gd name="T63" fmla="*/ 2147483646 h 210"/>
                  <a:gd name="T64" fmla="*/ 2147483646 w 217"/>
                  <a:gd name="T65" fmla="*/ 2147483646 h 210"/>
                  <a:gd name="T66" fmla="*/ 2147483646 w 217"/>
                  <a:gd name="T67" fmla="*/ 2147483646 h 210"/>
                  <a:gd name="T68" fmla="*/ 2147483646 w 217"/>
                  <a:gd name="T69" fmla="*/ 2147483646 h 210"/>
                  <a:gd name="T70" fmla="*/ 2147483646 w 217"/>
                  <a:gd name="T71" fmla="*/ 2147483646 h 210"/>
                  <a:gd name="T72" fmla="*/ 2147483646 w 217"/>
                  <a:gd name="T73" fmla="*/ 2147483646 h 210"/>
                  <a:gd name="T74" fmla="*/ 2147483646 w 217"/>
                  <a:gd name="T75" fmla="*/ 2147483646 h 210"/>
                  <a:gd name="T76" fmla="*/ 2147483646 w 217"/>
                  <a:gd name="T77" fmla="*/ 2147483646 h 210"/>
                  <a:gd name="T78" fmla="*/ 2147483646 w 217"/>
                  <a:gd name="T79" fmla="*/ 2147483646 h 210"/>
                  <a:gd name="T80" fmla="*/ 2147483646 w 217"/>
                  <a:gd name="T81" fmla="*/ 2147483646 h 210"/>
                  <a:gd name="T82" fmla="*/ 2147483646 w 217"/>
                  <a:gd name="T83" fmla="*/ 2147483646 h 210"/>
                  <a:gd name="T84" fmla="*/ 2147483646 w 217"/>
                  <a:gd name="T85" fmla="*/ 2147483646 h 210"/>
                  <a:gd name="T86" fmla="*/ 2147483646 w 217"/>
                  <a:gd name="T87" fmla="*/ 2147483646 h 210"/>
                  <a:gd name="T88" fmla="*/ 2147483646 w 217"/>
                  <a:gd name="T89" fmla="*/ 2147483646 h 210"/>
                  <a:gd name="T90" fmla="*/ 2147483646 w 217"/>
                  <a:gd name="T91" fmla="*/ 2147483646 h 210"/>
                  <a:gd name="T92" fmla="*/ 2147483646 w 217"/>
                  <a:gd name="T93" fmla="*/ 2147483646 h 210"/>
                  <a:gd name="T94" fmla="*/ 2147483646 w 217"/>
                  <a:gd name="T95" fmla="*/ 2147483646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17"/>
                  <a:gd name="T145" fmla="*/ 0 h 210"/>
                  <a:gd name="T146" fmla="*/ 217 w 217"/>
                  <a:gd name="T147" fmla="*/ 210 h 210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rgbClr val="EBF7FF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3" name="AutoShape 10"/>
              <p:cNvSpPr>
                <a:spLocks/>
              </p:cNvSpPr>
              <p:nvPr/>
            </p:nvSpPr>
            <p:spPr bwMode="auto">
              <a:xfrm rot="780000" flipH="1">
                <a:off x="-584" y="1108"/>
                <a:ext cx="687" cy="840"/>
              </a:xfrm>
              <a:custGeom>
                <a:avLst/>
                <a:gdLst>
                  <a:gd name="T0" fmla="*/ 2147483646 w 182"/>
                  <a:gd name="T1" fmla="*/ 0 h 213"/>
                  <a:gd name="T2" fmla="*/ 2147483646 w 182"/>
                  <a:gd name="T3" fmla="*/ 2147483646 h 213"/>
                  <a:gd name="T4" fmla="*/ 2147483646 w 182"/>
                  <a:gd name="T5" fmla="*/ 2147483646 h 213"/>
                  <a:gd name="T6" fmla="*/ 2147483646 w 182"/>
                  <a:gd name="T7" fmla="*/ 2147483646 h 213"/>
                  <a:gd name="T8" fmla="*/ 2147483646 w 182"/>
                  <a:gd name="T9" fmla="*/ 2147483646 h 213"/>
                  <a:gd name="T10" fmla="*/ 2147483646 w 182"/>
                  <a:gd name="T11" fmla="*/ 2147483646 h 213"/>
                  <a:gd name="T12" fmla="*/ 2147483646 w 182"/>
                  <a:gd name="T13" fmla="*/ 2147483646 h 213"/>
                  <a:gd name="T14" fmla="*/ 2147483646 w 182"/>
                  <a:gd name="T15" fmla="*/ 2147483646 h 213"/>
                  <a:gd name="T16" fmla="*/ 2147483646 w 182"/>
                  <a:gd name="T17" fmla="*/ 2147483646 h 213"/>
                  <a:gd name="T18" fmla="*/ 2147483646 w 182"/>
                  <a:gd name="T19" fmla="*/ 2147483646 h 213"/>
                  <a:gd name="T20" fmla="*/ 2147483646 w 182"/>
                  <a:gd name="T21" fmla="*/ 2147483646 h 213"/>
                  <a:gd name="T22" fmla="*/ 2147483646 w 182"/>
                  <a:gd name="T23" fmla="*/ 2147483646 h 213"/>
                  <a:gd name="T24" fmla="*/ 2147483646 w 182"/>
                  <a:gd name="T25" fmla="*/ 2147483646 h 213"/>
                  <a:gd name="T26" fmla="*/ 2147483646 w 182"/>
                  <a:gd name="T27" fmla="*/ 2147483646 h 213"/>
                  <a:gd name="T28" fmla="*/ 2147483646 w 182"/>
                  <a:gd name="T29" fmla="*/ 2147483646 h 213"/>
                  <a:gd name="T30" fmla="*/ 2147483646 w 182"/>
                  <a:gd name="T31" fmla="*/ 2147483646 h 213"/>
                  <a:gd name="T32" fmla="*/ 2147483646 w 182"/>
                  <a:gd name="T33" fmla="*/ 2147483646 h 213"/>
                  <a:gd name="T34" fmla="*/ 2147483646 w 182"/>
                  <a:gd name="T35" fmla="*/ 2147483646 h 213"/>
                  <a:gd name="T36" fmla="*/ 2147483646 w 182"/>
                  <a:gd name="T37" fmla="*/ 2147483646 h 213"/>
                  <a:gd name="T38" fmla="*/ 2147483646 w 182"/>
                  <a:gd name="T39" fmla="*/ 2147483646 h 213"/>
                  <a:gd name="T40" fmla="*/ 2147483646 w 182"/>
                  <a:gd name="T41" fmla="*/ 2147483646 h 213"/>
                  <a:gd name="T42" fmla="*/ 2147483646 w 182"/>
                  <a:gd name="T43" fmla="*/ 2147483646 h 213"/>
                  <a:gd name="T44" fmla="*/ 2147483646 w 182"/>
                  <a:gd name="T45" fmla="*/ 2147483646 h 213"/>
                  <a:gd name="T46" fmla="*/ 2147483646 w 182"/>
                  <a:gd name="T47" fmla="*/ 2147483646 h 213"/>
                  <a:gd name="T48" fmla="*/ 0 w 182"/>
                  <a:gd name="T49" fmla="*/ 2147483646 h 213"/>
                  <a:gd name="T50" fmla="*/ 2147483646 w 182"/>
                  <a:gd name="T51" fmla="*/ 2147483646 h 213"/>
                  <a:gd name="T52" fmla="*/ 2147483646 w 182"/>
                  <a:gd name="T53" fmla="*/ 2147483646 h 213"/>
                  <a:gd name="T54" fmla="*/ 2147483646 w 182"/>
                  <a:gd name="T55" fmla="*/ 2147483646 h 213"/>
                  <a:gd name="T56" fmla="*/ 2147483646 w 182"/>
                  <a:gd name="T57" fmla="*/ 2147483646 h 213"/>
                  <a:gd name="T58" fmla="*/ 2147483646 w 182"/>
                  <a:gd name="T59" fmla="*/ 2147483646 h 213"/>
                  <a:gd name="T60" fmla="*/ 2147483646 w 182"/>
                  <a:gd name="T61" fmla="*/ 2147483646 h 213"/>
                  <a:gd name="T62" fmla="*/ 2147483646 w 182"/>
                  <a:gd name="T63" fmla="*/ 2147483646 h 213"/>
                  <a:gd name="T64" fmla="*/ 2147483646 w 182"/>
                  <a:gd name="T65" fmla="*/ 2147483646 h 213"/>
                  <a:gd name="T66" fmla="*/ 2147483646 w 182"/>
                  <a:gd name="T67" fmla="*/ 2147483646 h 213"/>
                  <a:gd name="T68" fmla="*/ 2147483646 w 182"/>
                  <a:gd name="T69" fmla="*/ 2147483646 h 213"/>
                  <a:gd name="T70" fmla="*/ 2147483646 w 182"/>
                  <a:gd name="T71" fmla="*/ 2147483646 h 213"/>
                  <a:gd name="T72" fmla="*/ 2147483646 w 182"/>
                  <a:gd name="T73" fmla="*/ 2147483646 h 213"/>
                  <a:gd name="T74" fmla="*/ 2147483646 w 182"/>
                  <a:gd name="T75" fmla="*/ 2147483646 h 213"/>
                  <a:gd name="T76" fmla="*/ 2147483646 w 182"/>
                  <a:gd name="T77" fmla="*/ 2147483646 h 213"/>
                  <a:gd name="T78" fmla="*/ 2147483646 w 182"/>
                  <a:gd name="T79" fmla="*/ 2147483646 h 213"/>
                  <a:gd name="T80" fmla="*/ 2147483646 w 182"/>
                  <a:gd name="T81" fmla="*/ 2147483646 h 213"/>
                  <a:gd name="T82" fmla="*/ 2147483646 w 182"/>
                  <a:gd name="T83" fmla="*/ 2147483646 h 213"/>
                  <a:gd name="T84" fmla="*/ 2147483646 w 182"/>
                  <a:gd name="T85" fmla="*/ 2147483646 h 213"/>
                  <a:gd name="T86" fmla="*/ 2147483646 w 182"/>
                  <a:gd name="T87" fmla="*/ 2147483646 h 213"/>
                  <a:gd name="T88" fmla="*/ 2147483646 w 182"/>
                  <a:gd name="T89" fmla="*/ 2147483646 h 213"/>
                  <a:gd name="T90" fmla="*/ 2147483646 w 182"/>
                  <a:gd name="T91" fmla="*/ 2147483646 h 213"/>
                  <a:gd name="T92" fmla="*/ 2147483646 w 182"/>
                  <a:gd name="T93" fmla="*/ 2147483646 h 213"/>
                  <a:gd name="T94" fmla="*/ 2147483646 w 182"/>
                  <a:gd name="T95" fmla="*/ 2147483646 h 213"/>
                  <a:gd name="T96" fmla="*/ 2147483646 w 182"/>
                  <a:gd name="T97" fmla="*/ 2147483646 h 213"/>
                  <a:gd name="T98" fmla="*/ 2147483646 w 182"/>
                  <a:gd name="T99" fmla="*/ 2147483646 h 213"/>
                  <a:gd name="T100" fmla="*/ 2147483646 w 182"/>
                  <a:gd name="T101" fmla="*/ 2147483646 h 213"/>
                  <a:gd name="T102" fmla="*/ 2147483646 w 182"/>
                  <a:gd name="T103" fmla="*/ 2147483646 h 213"/>
                  <a:gd name="T104" fmla="*/ 2147483646 w 182"/>
                  <a:gd name="T105" fmla="*/ 2147483646 h 213"/>
                  <a:gd name="T106" fmla="*/ 2147483646 w 182"/>
                  <a:gd name="T107" fmla="*/ 2147483646 h 213"/>
                  <a:gd name="T108" fmla="*/ 2147483646 w 182"/>
                  <a:gd name="T109" fmla="*/ 2147483646 h 213"/>
                  <a:gd name="T110" fmla="*/ 2147483646 w 182"/>
                  <a:gd name="T111" fmla="*/ 2147483646 h 213"/>
                  <a:gd name="T112" fmla="*/ 2147483646 w 182"/>
                  <a:gd name="T113" fmla="*/ 2147483646 h 213"/>
                  <a:gd name="T114" fmla="*/ 2147483646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182"/>
                  <a:gd name="T175" fmla="*/ 0 h 213"/>
                  <a:gd name="T176" fmla="*/ 182 w 182"/>
                  <a:gd name="T177" fmla="*/ 213 h 213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rgbClr val="EBF7FF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4" name="AutoShape 11"/>
              <p:cNvSpPr>
                <a:spLocks/>
              </p:cNvSpPr>
              <p:nvPr/>
            </p:nvSpPr>
            <p:spPr bwMode="auto">
              <a:xfrm rot="780000" flipH="1">
                <a:off x="-364" y="1294"/>
                <a:ext cx="239" cy="423"/>
              </a:xfrm>
              <a:custGeom>
                <a:avLst/>
                <a:gdLst>
                  <a:gd name="T0" fmla="*/ 2147483646 w 128"/>
                  <a:gd name="T1" fmla="*/ 0 h 217"/>
                  <a:gd name="T2" fmla="*/ 2147483646 w 128"/>
                  <a:gd name="T3" fmla="*/ 2147483646 h 217"/>
                  <a:gd name="T4" fmla="*/ 2147483646 w 128"/>
                  <a:gd name="T5" fmla="*/ 2147483646 h 217"/>
                  <a:gd name="T6" fmla="*/ 2147483646 w 128"/>
                  <a:gd name="T7" fmla="*/ 2147483646 h 217"/>
                  <a:gd name="T8" fmla="*/ 2147483646 w 128"/>
                  <a:gd name="T9" fmla="*/ 2147483646 h 217"/>
                  <a:gd name="T10" fmla="*/ 2147483646 w 128"/>
                  <a:gd name="T11" fmla="*/ 2147483646 h 217"/>
                  <a:gd name="T12" fmla="*/ 2147483646 w 128"/>
                  <a:gd name="T13" fmla="*/ 2147483646 h 217"/>
                  <a:gd name="T14" fmla="*/ 2147483646 w 128"/>
                  <a:gd name="T15" fmla="*/ 2147483646 h 217"/>
                  <a:gd name="T16" fmla="*/ 2147483646 w 128"/>
                  <a:gd name="T17" fmla="*/ 2147483646 h 217"/>
                  <a:gd name="T18" fmla="*/ 2147483646 w 128"/>
                  <a:gd name="T19" fmla="*/ 2147483646 h 217"/>
                  <a:gd name="T20" fmla="*/ 2147483646 w 128"/>
                  <a:gd name="T21" fmla="*/ 2147483646 h 217"/>
                  <a:gd name="T22" fmla="*/ 2147483646 w 128"/>
                  <a:gd name="T23" fmla="*/ 2147483646 h 217"/>
                  <a:gd name="T24" fmla="*/ 2147483646 w 128"/>
                  <a:gd name="T25" fmla="*/ 2147483646 h 217"/>
                  <a:gd name="T26" fmla="*/ 2147483646 w 128"/>
                  <a:gd name="T27" fmla="*/ 2147483646 h 217"/>
                  <a:gd name="T28" fmla="*/ 2147483646 w 128"/>
                  <a:gd name="T29" fmla="*/ 2147483646 h 217"/>
                  <a:gd name="T30" fmla="*/ 0 w 128"/>
                  <a:gd name="T31" fmla="*/ 2147483646 h 217"/>
                  <a:gd name="T32" fmla="*/ 2147483646 w 128"/>
                  <a:gd name="T33" fmla="*/ 2147483646 h 217"/>
                  <a:gd name="T34" fmla="*/ 2147483646 w 128"/>
                  <a:gd name="T35" fmla="*/ 2147483646 h 217"/>
                  <a:gd name="T36" fmla="*/ 2147483646 w 128"/>
                  <a:gd name="T37" fmla="*/ 2147483646 h 217"/>
                  <a:gd name="T38" fmla="*/ 2147483646 w 128"/>
                  <a:gd name="T39" fmla="*/ 2147483646 h 217"/>
                  <a:gd name="T40" fmla="*/ 2147483646 w 128"/>
                  <a:gd name="T41" fmla="*/ 2147483646 h 217"/>
                  <a:gd name="T42" fmla="*/ 2147483646 w 128"/>
                  <a:gd name="T43" fmla="*/ 2147483646 h 217"/>
                  <a:gd name="T44" fmla="*/ 2147483646 w 128"/>
                  <a:gd name="T45" fmla="*/ 2147483646 h 217"/>
                  <a:gd name="T46" fmla="*/ 2147483646 w 128"/>
                  <a:gd name="T47" fmla="*/ 2147483646 h 217"/>
                  <a:gd name="T48" fmla="*/ 2147483646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28"/>
                  <a:gd name="T76" fmla="*/ 0 h 217"/>
                  <a:gd name="T77" fmla="*/ 128 w 128"/>
                  <a:gd name="T78" fmla="*/ 217 h 21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EBF7FF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5" name="AutoShape 12"/>
              <p:cNvSpPr>
                <a:spLocks/>
              </p:cNvSpPr>
              <p:nvPr/>
            </p:nvSpPr>
            <p:spPr bwMode="auto">
              <a:xfrm rot="780000" flipH="1">
                <a:off x="85" y="1906"/>
                <a:ext cx="216" cy="246"/>
              </a:xfrm>
              <a:custGeom>
                <a:avLst/>
                <a:gdLst>
                  <a:gd name="T0" fmla="*/ 2147483646 w 117"/>
                  <a:gd name="T1" fmla="*/ 0 h 132"/>
                  <a:gd name="T2" fmla="*/ 0 w 117"/>
                  <a:gd name="T3" fmla="*/ 2147483646 h 132"/>
                  <a:gd name="T4" fmla="*/ 2147483646 w 117"/>
                  <a:gd name="T5" fmla="*/ 2147483646 h 132"/>
                  <a:gd name="T6" fmla="*/ 2147483646 w 117"/>
                  <a:gd name="T7" fmla="*/ 2147483646 h 132"/>
                  <a:gd name="T8" fmla="*/ 2147483646 w 117"/>
                  <a:gd name="T9" fmla="*/ 2147483646 h 132"/>
                  <a:gd name="T10" fmla="*/ 2147483646 w 117"/>
                  <a:gd name="T11" fmla="*/ 2147483646 h 132"/>
                  <a:gd name="T12" fmla="*/ 2147483646 w 117"/>
                  <a:gd name="T13" fmla="*/ 2147483646 h 132"/>
                  <a:gd name="T14" fmla="*/ 2147483646 w 117"/>
                  <a:gd name="T15" fmla="*/ 2147483646 h 132"/>
                  <a:gd name="T16" fmla="*/ 2147483646 w 117"/>
                  <a:gd name="T17" fmla="*/ 2147483646 h 132"/>
                  <a:gd name="T18" fmla="*/ 2147483646 w 117"/>
                  <a:gd name="T19" fmla="*/ 2147483646 h 132"/>
                  <a:gd name="T20" fmla="*/ 2147483646 w 117"/>
                  <a:gd name="T21" fmla="*/ 2147483646 h 132"/>
                  <a:gd name="T22" fmla="*/ 2147483646 w 117"/>
                  <a:gd name="T23" fmla="*/ 2147483646 h 132"/>
                  <a:gd name="T24" fmla="*/ 2147483646 w 117"/>
                  <a:gd name="T25" fmla="*/ 2147483646 h 132"/>
                  <a:gd name="T26" fmla="*/ 2147483646 w 117"/>
                  <a:gd name="T27" fmla="*/ 2147483646 h 132"/>
                  <a:gd name="T28" fmla="*/ 2147483646 w 117"/>
                  <a:gd name="T29" fmla="*/ 2147483646 h 132"/>
                  <a:gd name="T30" fmla="*/ 2147483646 w 117"/>
                  <a:gd name="T31" fmla="*/ 2147483646 h 132"/>
                  <a:gd name="T32" fmla="*/ 2147483646 w 117"/>
                  <a:gd name="T33" fmla="*/ 2147483646 h 132"/>
                  <a:gd name="T34" fmla="*/ 2147483646 w 117"/>
                  <a:gd name="T35" fmla="*/ 2147483646 h 132"/>
                  <a:gd name="T36" fmla="*/ 2147483646 w 117"/>
                  <a:gd name="T37" fmla="*/ 2147483646 h 132"/>
                  <a:gd name="T38" fmla="*/ 2147483646 w 117"/>
                  <a:gd name="T39" fmla="*/ 2147483646 h 132"/>
                  <a:gd name="T40" fmla="*/ 2147483646 w 117"/>
                  <a:gd name="T41" fmla="*/ 2147483646 h 132"/>
                  <a:gd name="T42" fmla="*/ 2147483646 w 117"/>
                  <a:gd name="T43" fmla="*/ 2147483646 h 132"/>
                  <a:gd name="T44" fmla="*/ 2147483646 w 117"/>
                  <a:gd name="T45" fmla="*/ 2147483646 h 132"/>
                  <a:gd name="T46" fmla="*/ 2147483646 w 117"/>
                  <a:gd name="T47" fmla="*/ 2147483646 h 132"/>
                  <a:gd name="T48" fmla="*/ 2147483646 w 117"/>
                  <a:gd name="T49" fmla="*/ 2147483646 h 132"/>
                  <a:gd name="T50" fmla="*/ 2147483646 w 117"/>
                  <a:gd name="T51" fmla="*/ 2147483646 h 132"/>
                  <a:gd name="T52" fmla="*/ 2147483646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17"/>
                  <a:gd name="T82" fmla="*/ 0 h 132"/>
                  <a:gd name="T83" fmla="*/ 117 w 117"/>
                  <a:gd name="T84" fmla="*/ 132 h 132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EBF7FF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6" name="AutoShape 13"/>
              <p:cNvSpPr>
                <a:spLocks/>
              </p:cNvSpPr>
              <p:nvPr/>
            </p:nvSpPr>
            <p:spPr bwMode="auto">
              <a:xfrm rot="780000" flipH="1">
                <a:off x="22" y="1958"/>
                <a:ext cx="48" cy="144"/>
              </a:xfrm>
              <a:custGeom>
                <a:avLst/>
                <a:gdLst>
                  <a:gd name="T0" fmla="*/ 2147483646 w 29"/>
                  <a:gd name="T1" fmla="*/ 0 h 77"/>
                  <a:gd name="T2" fmla="*/ 2147483646 w 29"/>
                  <a:gd name="T3" fmla="*/ 0 h 77"/>
                  <a:gd name="T4" fmla="*/ 2147483646 w 29"/>
                  <a:gd name="T5" fmla="*/ 2147483646 h 77"/>
                  <a:gd name="T6" fmla="*/ 2147483646 w 29"/>
                  <a:gd name="T7" fmla="*/ 2147483646 h 77"/>
                  <a:gd name="T8" fmla="*/ 2147483646 w 29"/>
                  <a:gd name="T9" fmla="*/ 2147483646 h 77"/>
                  <a:gd name="T10" fmla="*/ 2147483646 w 29"/>
                  <a:gd name="T11" fmla="*/ 2147483646 h 77"/>
                  <a:gd name="T12" fmla="*/ 0 w 29"/>
                  <a:gd name="T13" fmla="*/ 2147483646 h 77"/>
                  <a:gd name="T14" fmla="*/ 2147483646 w 29"/>
                  <a:gd name="T15" fmla="*/ 2147483646 h 77"/>
                  <a:gd name="T16" fmla="*/ 2147483646 w 29"/>
                  <a:gd name="T17" fmla="*/ 2147483646 h 77"/>
                  <a:gd name="T18" fmla="*/ 2147483646 w 29"/>
                  <a:gd name="T19" fmla="*/ 2147483646 h 77"/>
                  <a:gd name="T20" fmla="*/ 2147483646 w 29"/>
                  <a:gd name="T21" fmla="*/ 2147483646 h 77"/>
                  <a:gd name="T22" fmla="*/ 2147483646 w 29"/>
                  <a:gd name="T23" fmla="*/ 2147483646 h 77"/>
                  <a:gd name="T24" fmla="*/ 2147483646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9"/>
                  <a:gd name="T40" fmla="*/ 0 h 77"/>
                  <a:gd name="T41" fmla="*/ 29 w 29"/>
                  <a:gd name="T42" fmla="*/ 77 h 7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EBF7FF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grpSp>
            <p:nvGrpSpPr>
              <p:cNvPr id="1067" name="Group 14"/>
              <p:cNvGrpSpPr>
                <a:grpSpLocks/>
              </p:cNvGrpSpPr>
              <p:nvPr/>
            </p:nvGrpSpPr>
            <p:grpSpPr bwMode="auto">
              <a:xfrm>
                <a:off x="-1136" y="-1092"/>
                <a:ext cx="3612" cy="4589"/>
                <a:chOff x="-1136" y="-1092"/>
                <a:chExt cx="3612" cy="4589"/>
              </a:xfrm>
            </p:grpSpPr>
            <p:sp>
              <p:nvSpPr>
                <p:cNvPr id="1068" name="AutoShape 15"/>
                <p:cNvSpPr>
                  <a:spLocks/>
                </p:cNvSpPr>
                <p:nvPr/>
              </p:nvSpPr>
              <p:spPr bwMode="auto">
                <a:xfrm rot="7140000" flipH="1">
                  <a:off x="-510" y="-1055"/>
                  <a:ext cx="1410" cy="2260"/>
                </a:xfrm>
                <a:custGeom>
                  <a:avLst/>
                  <a:gdLst>
                    <a:gd name="T0" fmla="*/ 2147483646 w 207"/>
                    <a:gd name="T1" fmla="*/ 2147483646 h 564"/>
                    <a:gd name="T2" fmla="*/ 2147483646 w 207"/>
                    <a:gd name="T3" fmla="*/ 2147483646 h 564"/>
                    <a:gd name="T4" fmla="*/ 2147483646 w 207"/>
                    <a:gd name="T5" fmla="*/ 2147483646 h 564"/>
                    <a:gd name="T6" fmla="*/ 0 w 207"/>
                    <a:gd name="T7" fmla="*/ 2147483646 h 564"/>
                    <a:gd name="T8" fmla="*/ 0 w 207"/>
                    <a:gd name="T9" fmla="*/ 2147483646 h 564"/>
                    <a:gd name="T10" fmla="*/ 2147483646 w 207"/>
                    <a:gd name="T11" fmla="*/ 2147483646 h 564"/>
                    <a:gd name="T12" fmla="*/ 2147483646 w 207"/>
                    <a:gd name="T13" fmla="*/ 2147483646 h 564"/>
                    <a:gd name="T14" fmla="*/ 2147483646 w 207"/>
                    <a:gd name="T15" fmla="*/ 2147483646 h 564"/>
                    <a:gd name="T16" fmla="*/ 2147483646 w 207"/>
                    <a:gd name="T17" fmla="*/ 2147483646 h 564"/>
                    <a:gd name="T18" fmla="*/ 2147483646 w 207"/>
                    <a:gd name="T19" fmla="*/ 2147483646 h 564"/>
                    <a:gd name="T20" fmla="*/ 2147483646 w 207"/>
                    <a:gd name="T21" fmla="*/ 2147483646 h 564"/>
                    <a:gd name="T22" fmla="*/ 2147483646 w 207"/>
                    <a:gd name="T23" fmla="*/ 2147483646 h 564"/>
                    <a:gd name="T24" fmla="*/ 2147483646 w 207"/>
                    <a:gd name="T25" fmla="*/ 2147483646 h 564"/>
                    <a:gd name="T26" fmla="*/ 2147483646 w 207"/>
                    <a:gd name="T27" fmla="*/ 2147483646 h 564"/>
                    <a:gd name="T28" fmla="*/ 2147483646 w 207"/>
                    <a:gd name="T29" fmla="*/ 2147483646 h 564"/>
                    <a:gd name="T30" fmla="*/ 2147483646 w 207"/>
                    <a:gd name="T31" fmla="*/ 2147483646 h 564"/>
                    <a:gd name="T32" fmla="*/ 2147483646 w 207"/>
                    <a:gd name="T33" fmla="*/ 2147483646 h 564"/>
                    <a:gd name="T34" fmla="*/ 2147483646 w 207"/>
                    <a:gd name="T35" fmla="*/ 2147483646 h 564"/>
                    <a:gd name="T36" fmla="*/ 2147483646 w 207"/>
                    <a:gd name="T37" fmla="*/ 2147483646 h 564"/>
                    <a:gd name="T38" fmla="*/ 2147483646 w 207"/>
                    <a:gd name="T39" fmla="*/ 2147483646 h 564"/>
                    <a:gd name="T40" fmla="*/ 2147483646 w 207"/>
                    <a:gd name="T41" fmla="*/ 2147483646 h 564"/>
                    <a:gd name="T42" fmla="*/ 2147483646 w 207"/>
                    <a:gd name="T43" fmla="*/ 2147483646 h 564"/>
                    <a:gd name="T44" fmla="*/ 2147483646 w 207"/>
                    <a:gd name="T45" fmla="*/ 2147483646 h 564"/>
                    <a:gd name="T46" fmla="*/ 2147483646 w 207"/>
                    <a:gd name="T47" fmla="*/ 2147483646 h 564"/>
                    <a:gd name="T48" fmla="*/ 2147483646 w 207"/>
                    <a:gd name="T49" fmla="*/ 2147483646 h 564"/>
                    <a:gd name="T50" fmla="*/ 2147483646 w 207"/>
                    <a:gd name="T51" fmla="*/ 2147483646 h 564"/>
                    <a:gd name="T52" fmla="*/ 2147483646 w 207"/>
                    <a:gd name="T53" fmla="*/ 2147483646 h 564"/>
                    <a:gd name="T54" fmla="*/ 2147483646 w 207"/>
                    <a:gd name="T55" fmla="*/ 2147483646 h 564"/>
                    <a:gd name="T56" fmla="*/ 2147483646 w 207"/>
                    <a:gd name="T57" fmla="*/ 0 h 564"/>
                    <a:gd name="T58" fmla="*/ 2147483646 w 207"/>
                    <a:gd name="T59" fmla="*/ 2147483646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207"/>
                    <a:gd name="T91" fmla="*/ 0 h 564"/>
                    <a:gd name="T92" fmla="*/ 207 w 207"/>
                    <a:gd name="T93" fmla="*/ 564 h 564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rgbClr val="EBF7FF"/>
                </a:solidFill>
                <a:ln w="9525" cap="flat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1069" name="AutoShape 16"/>
                <p:cNvSpPr>
                  <a:spLocks/>
                </p:cNvSpPr>
                <p:nvPr/>
              </p:nvSpPr>
              <p:spPr bwMode="auto">
                <a:xfrm rot="7140000" flipH="1">
                  <a:off x="1691" y="1640"/>
                  <a:ext cx="313" cy="922"/>
                </a:xfrm>
                <a:custGeom>
                  <a:avLst/>
                  <a:gdLst>
                    <a:gd name="T0" fmla="*/ 0 w 47"/>
                    <a:gd name="T1" fmla="*/ 2147483646 h 232"/>
                    <a:gd name="T2" fmla="*/ 2147483646 w 47"/>
                    <a:gd name="T3" fmla="*/ 2147483646 h 232"/>
                    <a:gd name="T4" fmla="*/ 2147483646 w 47"/>
                    <a:gd name="T5" fmla="*/ 2147483646 h 232"/>
                    <a:gd name="T6" fmla="*/ 2147483646 w 47"/>
                    <a:gd name="T7" fmla="*/ 2147483646 h 232"/>
                    <a:gd name="T8" fmla="*/ 2147483646 w 47"/>
                    <a:gd name="T9" fmla="*/ 2147483646 h 232"/>
                    <a:gd name="T10" fmla="*/ 2147483646 w 47"/>
                    <a:gd name="T11" fmla="*/ 2147483646 h 232"/>
                    <a:gd name="T12" fmla="*/ 2147483646 w 47"/>
                    <a:gd name="T13" fmla="*/ 2147483646 h 232"/>
                    <a:gd name="T14" fmla="*/ 2147483646 w 47"/>
                    <a:gd name="T15" fmla="*/ 2147483646 h 232"/>
                    <a:gd name="T16" fmla="*/ 2147483646 w 47"/>
                    <a:gd name="T17" fmla="*/ 2147483646 h 232"/>
                    <a:gd name="T18" fmla="*/ 2147483646 w 47"/>
                    <a:gd name="T19" fmla="*/ 2147483646 h 232"/>
                    <a:gd name="T20" fmla="*/ 2147483646 w 47"/>
                    <a:gd name="T21" fmla="*/ 2147483646 h 232"/>
                    <a:gd name="T22" fmla="*/ 2147483646 w 47"/>
                    <a:gd name="T23" fmla="*/ 2147483646 h 232"/>
                    <a:gd name="T24" fmla="*/ 2147483646 w 47"/>
                    <a:gd name="T25" fmla="*/ 2147483646 h 232"/>
                    <a:gd name="T26" fmla="*/ 2147483646 w 47"/>
                    <a:gd name="T27" fmla="*/ 0 h 232"/>
                    <a:gd name="T28" fmla="*/ 0 w 47"/>
                    <a:gd name="T29" fmla="*/ 2147483646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47"/>
                    <a:gd name="T46" fmla="*/ 0 h 232"/>
                    <a:gd name="T47" fmla="*/ 47 w 47"/>
                    <a:gd name="T48" fmla="*/ 232 h 23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EBF7FF"/>
                </a:solidFill>
                <a:ln w="9525" cap="flat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1070" name="AutoShape 17"/>
                <p:cNvSpPr>
                  <a:spLocks/>
                </p:cNvSpPr>
                <p:nvPr/>
              </p:nvSpPr>
              <p:spPr bwMode="auto">
                <a:xfrm rot="7140000" flipH="1">
                  <a:off x="1983" y="3139"/>
                  <a:ext cx="582" cy="142"/>
                </a:xfrm>
                <a:custGeom>
                  <a:avLst/>
                  <a:gdLst>
                    <a:gd name="T0" fmla="*/ 2147483646 w 87"/>
                    <a:gd name="T1" fmla="*/ 2147483646 h 40"/>
                    <a:gd name="T2" fmla="*/ 2147483646 w 87"/>
                    <a:gd name="T3" fmla="*/ 2147483646 h 40"/>
                    <a:gd name="T4" fmla="*/ 2147483646 w 87"/>
                    <a:gd name="T5" fmla="*/ 2147483646 h 40"/>
                    <a:gd name="T6" fmla="*/ 2147483646 w 87"/>
                    <a:gd name="T7" fmla="*/ 2147483646 h 40"/>
                    <a:gd name="T8" fmla="*/ 2147483646 w 87"/>
                    <a:gd name="T9" fmla="*/ 2147483646 h 40"/>
                    <a:gd name="T10" fmla="*/ 2147483646 w 87"/>
                    <a:gd name="T11" fmla="*/ 2147483646 h 40"/>
                    <a:gd name="T12" fmla="*/ 2147483646 w 87"/>
                    <a:gd name="T13" fmla="*/ 2147483646 h 40"/>
                    <a:gd name="T14" fmla="*/ 2147483646 w 87"/>
                    <a:gd name="T15" fmla="*/ 0 h 40"/>
                    <a:gd name="T16" fmla="*/ 0 w 87"/>
                    <a:gd name="T17" fmla="*/ 2147483646 h 40"/>
                    <a:gd name="T18" fmla="*/ 2147483646 w 87"/>
                    <a:gd name="T19" fmla="*/ 2147483646 h 40"/>
                    <a:gd name="T20" fmla="*/ 2147483646 w 87"/>
                    <a:gd name="T21" fmla="*/ 2147483646 h 40"/>
                    <a:gd name="T22" fmla="*/ 2147483646 w 87"/>
                    <a:gd name="T23" fmla="*/ 2147483646 h 40"/>
                    <a:gd name="T24" fmla="*/ 2147483646 w 87"/>
                    <a:gd name="T25" fmla="*/ 2147483646 h 40"/>
                    <a:gd name="T26" fmla="*/ 2147483646 w 87"/>
                    <a:gd name="T27" fmla="*/ 2147483646 h 40"/>
                    <a:gd name="T28" fmla="*/ 2147483646 w 87"/>
                    <a:gd name="T29" fmla="*/ 2147483646 h 40"/>
                    <a:gd name="T30" fmla="*/ 2147483646 w 87"/>
                    <a:gd name="T31" fmla="*/ 2147483646 h 40"/>
                    <a:gd name="T32" fmla="*/ 2147483646 w 87"/>
                    <a:gd name="T33" fmla="*/ 2147483646 h 40"/>
                    <a:gd name="T34" fmla="*/ 2147483646 w 87"/>
                    <a:gd name="T35" fmla="*/ 2147483646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87"/>
                    <a:gd name="T55" fmla="*/ 0 h 40"/>
                    <a:gd name="T56" fmla="*/ 87 w 87"/>
                    <a:gd name="T57" fmla="*/ 40 h 40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rgbClr val="EBF7FF"/>
                </a:solidFill>
                <a:ln w="9525" cap="flat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</p:grpSp>
        <p:grpSp>
          <p:nvGrpSpPr>
            <p:cNvPr id="1036" name="Group 18"/>
            <p:cNvGrpSpPr>
              <a:grpSpLocks/>
            </p:cNvGrpSpPr>
            <p:nvPr/>
          </p:nvGrpSpPr>
          <p:grpSpPr bwMode="auto">
            <a:xfrm>
              <a:off x="-183" y="3544"/>
              <a:ext cx="1173" cy="935"/>
              <a:chOff x="-183" y="3544"/>
              <a:chExt cx="1173" cy="935"/>
            </a:xfrm>
          </p:grpSpPr>
          <p:sp>
            <p:nvSpPr>
              <p:cNvPr id="1059" name="AutoShape 19"/>
              <p:cNvSpPr>
                <a:spLocks/>
              </p:cNvSpPr>
              <p:nvPr/>
            </p:nvSpPr>
            <p:spPr bwMode="auto">
              <a:xfrm rot="6240000">
                <a:off x="633" y="3557"/>
                <a:ext cx="286" cy="369"/>
              </a:xfrm>
              <a:custGeom>
                <a:avLst/>
                <a:gdLst>
                  <a:gd name="T0" fmla="*/ 2147483646 w 83"/>
                  <a:gd name="T1" fmla="*/ 2147483646 h 117"/>
                  <a:gd name="T2" fmla="*/ 2147483646 w 83"/>
                  <a:gd name="T3" fmla="*/ 0 h 117"/>
                  <a:gd name="T4" fmla="*/ 0 w 83"/>
                  <a:gd name="T5" fmla="*/ 2147483646 h 117"/>
                  <a:gd name="T6" fmla="*/ 2147483646 w 83"/>
                  <a:gd name="T7" fmla="*/ 2147483646 h 11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17"/>
                  <a:gd name="T14" fmla="*/ 83 w 83"/>
                  <a:gd name="T15" fmla="*/ 117 h 11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0" name="AutoShape 20"/>
              <p:cNvSpPr>
                <a:spLocks/>
              </p:cNvSpPr>
              <p:nvPr/>
            </p:nvSpPr>
            <p:spPr bwMode="auto">
              <a:xfrm rot="6240000">
                <a:off x="282" y="4045"/>
                <a:ext cx="502" cy="308"/>
              </a:xfrm>
              <a:custGeom>
                <a:avLst/>
                <a:gdLst>
                  <a:gd name="T0" fmla="*/ 0 w 140"/>
                  <a:gd name="T1" fmla="*/ 2147483646 h 98"/>
                  <a:gd name="T2" fmla="*/ 2147483646 w 140"/>
                  <a:gd name="T3" fmla="*/ 0 h 98"/>
                  <a:gd name="T4" fmla="*/ 2147483646 w 140"/>
                  <a:gd name="T5" fmla="*/ 2147483646 h 98"/>
                  <a:gd name="T6" fmla="*/ 0 w 140"/>
                  <a:gd name="T7" fmla="*/ 2147483646 h 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0"/>
                  <a:gd name="T13" fmla="*/ 0 h 98"/>
                  <a:gd name="T14" fmla="*/ 140 w 140"/>
                  <a:gd name="T15" fmla="*/ 98 h 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1" name="AutoShape 21"/>
              <p:cNvSpPr>
                <a:spLocks/>
              </p:cNvSpPr>
              <p:nvPr/>
            </p:nvSpPr>
            <p:spPr bwMode="auto">
              <a:xfrm rot="6240000">
                <a:off x="-309" y="3808"/>
                <a:ext cx="524" cy="148"/>
              </a:xfrm>
              <a:custGeom>
                <a:avLst/>
                <a:gdLst>
                  <a:gd name="T0" fmla="*/ 0 w 145"/>
                  <a:gd name="T1" fmla="*/ 2147483646 h 49"/>
                  <a:gd name="T2" fmla="*/ 2147483646 w 145"/>
                  <a:gd name="T3" fmla="*/ 0 h 49"/>
                  <a:gd name="T4" fmla="*/ 2147483646 w 145"/>
                  <a:gd name="T5" fmla="*/ 2147483646 h 49"/>
                  <a:gd name="T6" fmla="*/ 0 w 145"/>
                  <a:gd name="T7" fmla="*/ 2147483646 h 4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5"/>
                  <a:gd name="T13" fmla="*/ 0 h 49"/>
                  <a:gd name="T14" fmla="*/ 145 w 145"/>
                  <a:gd name="T15" fmla="*/ 49 h 4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7" name="Group 22"/>
            <p:cNvGrpSpPr>
              <a:grpSpLocks/>
            </p:cNvGrpSpPr>
            <p:nvPr/>
          </p:nvGrpSpPr>
          <p:grpSpPr bwMode="auto">
            <a:xfrm>
              <a:off x="-24" y="553"/>
              <a:ext cx="775" cy="675"/>
              <a:chOff x="-24" y="553"/>
              <a:chExt cx="775" cy="675"/>
            </a:xfrm>
          </p:grpSpPr>
          <p:sp>
            <p:nvSpPr>
              <p:cNvPr id="1056" name="AutoShape 23"/>
              <p:cNvSpPr>
                <a:spLocks/>
              </p:cNvSpPr>
              <p:nvPr/>
            </p:nvSpPr>
            <p:spPr bwMode="auto">
              <a:xfrm rot="4980000">
                <a:off x="496" y="527"/>
                <a:ext cx="201" cy="287"/>
              </a:xfrm>
              <a:custGeom>
                <a:avLst/>
                <a:gdLst>
                  <a:gd name="T0" fmla="*/ 2147483646 w 83"/>
                  <a:gd name="T1" fmla="*/ 2147483646 h 117"/>
                  <a:gd name="T2" fmla="*/ 2147483646 w 83"/>
                  <a:gd name="T3" fmla="*/ 0 h 117"/>
                  <a:gd name="T4" fmla="*/ 0 w 83"/>
                  <a:gd name="T5" fmla="*/ 2147483646 h 117"/>
                  <a:gd name="T6" fmla="*/ 2147483646 w 83"/>
                  <a:gd name="T7" fmla="*/ 2147483646 h 11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17"/>
                  <a:gd name="T14" fmla="*/ 83 w 83"/>
                  <a:gd name="T15" fmla="*/ 117 h 11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7" name="AutoShape 24"/>
              <p:cNvSpPr>
                <a:spLocks/>
              </p:cNvSpPr>
              <p:nvPr/>
            </p:nvSpPr>
            <p:spPr bwMode="auto">
              <a:xfrm rot="4980000">
                <a:off x="361" y="906"/>
                <a:ext cx="349" cy="240"/>
              </a:xfrm>
              <a:custGeom>
                <a:avLst/>
                <a:gdLst>
                  <a:gd name="T0" fmla="*/ 0 w 140"/>
                  <a:gd name="T1" fmla="*/ 2147483646 h 98"/>
                  <a:gd name="T2" fmla="*/ 2147483646 w 140"/>
                  <a:gd name="T3" fmla="*/ 0 h 98"/>
                  <a:gd name="T4" fmla="*/ 2147483646 w 140"/>
                  <a:gd name="T5" fmla="*/ 2147483646 h 98"/>
                  <a:gd name="T6" fmla="*/ 0 w 140"/>
                  <a:gd name="T7" fmla="*/ 2147483646 h 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0"/>
                  <a:gd name="T13" fmla="*/ 0 h 98"/>
                  <a:gd name="T14" fmla="*/ 140 w 140"/>
                  <a:gd name="T15" fmla="*/ 98 h 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8" name="AutoShape 25"/>
              <p:cNvSpPr>
                <a:spLocks/>
              </p:cNvSpPr>
              <p:nvPr/>
            </p:nvSpPr>
            <p:spPr bwMode="auto">
              <a:xfrm rot="4980000">
                <a:off x="-120" y="966"/>
                <a:ext cx="367" cy="116"/>
              </a:xfrm>
              <a:custGeom>
                <a:avLst/>
                <a:gdLst>
                  <a:gd name="T0" fmla="*/ 0 w 145"/>
                  <a:gd name="T1" fmla="*/ 2147483646 h 49"/>
                  <a:gd name="T2" fmla="*/ 2147483646 w 145"/>
                  <a:gd name="T3" fmla="*/ 0 h 49"/>
                  <a:gd name="T4" fmla="*/ 2147483646 w 145"/>
                  <a:gd name="T5" fmla="*/ 2147483646 h 49"/>
                  <a:gd name="T6" fmla="*/ 0 w 145"/>
                  <a:gd name="T7" fmla="*/ 2147483646 h 4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5"/>
                  <a:gd name="T13" fmla="*/ 0 h 49"/>
                  <a:gd name="T14" fmla="*/ 145 w 145"/>
                  <a:gd name="T15" fmla="*/ 49 h 4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8" name="Group 26"/>
            <p:cNvGrpSpPr>
              <a:grpSpLocks/>
            </p:cNvGrpSpPr>
            <p:nvPr/>
          </p:nvGrpSpPr>
          <p:grpSpPr bwMode="auto">
            <a:xfrm>
              <a:off x="790" y="-559"/>
              <a:ext cx="344" cy="400"/>
              <a:chOff x="790" y="-559"/>
              <a:chExt cx="344" cy="400"/>
            </a:xfrm>
          </p:grpSpPr>
          <p:sp>
            <p:nvSpPr>
              <p:cNvPr id="1053" name="AutoShape 27"/>
              <p:cNvSpPr>
                <a:spLocks/>
              </p:cNvSpPr>
              <p:nvPr/>
            </p:nvSpPr>
            <p:spPr bwMode="auto">
              <a:xfrm>
                <a:off x="790" y="-559"/>
                <a:ext cx="103" cy="145"/>
              </a:xfrm>
              <a:custGeom>
                <a:avLst/>
                <a:gdLst>
                  <a:gd name="T0" fmla="*/ 1360092346 w 83"/>
                  <a:gd name="T1" fmla="*/ 323248805 h 117"/>
                  <a:gd name="T2" fmla="*/ 452376782 w 83"/>
                  <a:gd name="T3" fmla="*/ 0 h 117"/>
                  <a:gd name="T4" fmla="*/ 0 w 83"/>
                  <a:gd name="T5" fmla="*/ 1351247132 h 117"/>
                  <a:gd name="T6" fmla="*/ 1360092346 w 83"/>
                  <a:gd name="T7" fmla="*/ 323248805 h 11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17"/>
                  <a:gd name="T14" fmla="*/ 83 w 83"/>
                  <a:gd name="T15" fmla="*/ 117 h 11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4" name="AutoShape 28"/>
              <p:cNvSpPr>
                <a:spLocks/>
              </p:cNvSpPr>
              <p:nvPr/>
            </p:nvSpPr>
            <p:spPr bwMode="auto">
              <a:xfrm>
                <a:off x="952" y="-485"/>
                <a:ext cx="182" cy="115"/>
              </a:xfrm>
              <a:custGeom>
                <a:avLst/>
                <a:gdLst>
                  <a:gd name="T0" fmla="*/ 0 w 140"/>
                  <a:gd name="T1" fmla="*/ 19298619 h 98"/>
                  <a:gd name="T2" fmla="*/ 2147483646 w 140"/>
                  <a:gd name="T3" fmla="*/ 0 h 98"/>
                  <a:gd name="T4" fmla="*/ 2147483646 w 140"/>
                  <a:gd name="T5" fmla="*/ 9762429 h 98"/>
                  <a:gd name="T6" fmla="*/ 0 w 140"/>
                  <a:gd name="T7" fmla="*/ 19298619 h 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0"/>
                  <a:gd name="T13" fmla="*/ 0 h 98"/>
                  <a:gd name="T14" fmla="*/ 140 w 140"/>
                  <a:gd name="T15" fmla="*/ 98 h 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5" name="AutoShape 29"/>
              <p:cNvSpPr>
                <a:spLocks/>
              </p:cNvSpPr>
              <p:nvPr/>
            </p:nvSpPr>
            <p:spPr bwMode="auto">
              <a:xfrm>
                <a:off x="913" y="-216"/>
                <a:ext cx="190" cy="57"/>
              </a:xfrm>
              <a:custGeom>
                <a:avLst/>
                <a:gdLst>
                  <a:gd name="T0" fmla="*/ 0 w 145"/>
                  <a:gd name="T1" fmla="*/ 767279 h 49"/>
                  <a:gd name="T2" fmla="*/ 2147483646 w 145"/>
                  <a:gd name="T3" fmla="*/ 0 h 49"/>
                  <a:gd name="T4" fmla="*/ 2147483646 w 145"/>
                  <a:gd name="T5" fmla="*/ 5290001 h 49"/>
                  <a:gd name="T6" fmla="*/ 0 w 145"/>
                  <a:gd name="T7" fmla="*/ 767279 h 4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5"/>
                  <a:gd name="T13" fmla="*/ 0 h 49"/>
                  <a:gd name="T14" fmla="*/ 145 w 145"/>
                  <a:gd name="T15" fmla="*/ 49 h 4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39" name="AutoShape 30"/>
            <p:cNvSpPr>
              <a:spLocks/>
            </p:cNvSpPr>
            <p:nvPr/>
          </p:nvSpPr>
          <p:spPr bwMode="auto">
            <a:xfrm>
              <a:off x="41" y="-453"/>
              <a:ext cx="710" cy="842"/>
            </a:xfrm>
            <a:custGeom>
              <a:avLst/>
              <a:gdLst>
                <a:gd name="T0" fmla="*/ 1 w 699"/>
                <a:gd name="T1" fmla="*/ 1155652 h 756"/>
                <a:gd name="T2" fmla="*/ 3 w 699"/>
                <a:gd name="T3" fmla="*/ 743028 h 756"/>
                <a:gd name="T4" fmla="*/ 23 w 699"/>
                <a:gd name="T5" fmla="*/ 615412 h 756"/>
                <a:gd name="T6" fmla="*/ 114 w 699"/>
                <a:gd name="T7" fmla="*/ 537817 h 756"/>
                <a:gd name="T8" fmla="*/ 134 w 699"/>
                <a:gd name="T9" fmla="*/ 451754 h 756"/>
                <a:gd name="T10" fmla="*/ 158 w 699"/>
                <a:gd name="T11" fmla="*/ 406993 h 756"/>
                <a:gd name="T12" fmla="*/ 372 w 699"/>
                <a:gd name="T13" fmla="*/ 217802 h 756"/>
                <a:gd name="T14" fmla="*/ 564 w 699"/>
                <a:gd name="T15" fmla="*/ 88165 h 756"/>
                <a:gd name="T16" fmla="*/ 758 w 699"/>
                <a:gd name="T17" fmla="*/ 27439 h 756"/>
                <a:gd name="T18" fmla="*/ 843 w 699"/>
                <a:gd name="T19" fmla="*/ 4 h 756"/>
                <a:gd name="T20" fmla="*/ 897 w 699"/>
                <a:gd name="T21" fmla="*/ 0 h 756"/>
                <a:gd name="T22" fmla="*/ 1202 w 699"/>
                <a:gd name="T23" fmla="*/ 2 h 756"/>
                <a:gd name="T24" fmla="*/ 1303 w 699"/>
                <a:gd name="T25" fmla="*/ 14376 h 756"/>
                <a:gd name="T26" fmla="*/ 1655 w 699"/>
                <a:gd name="T27" fmla="*/ 118535 h 756"/>
                <a:gd name="T28" fmla="*/ 2091 w 699"/>
                <a:gd name="T29" fmla="*/ 375897 h 756"/>
                <a:gd name="T30" fmla="*/ 2204 w 699"/>
                <a:gd name="T31" fmla="*/ 519906 h 756"/>
                <a:gd name="T32" fmla="*/ 2344 w 699"/>
                <a:gd name="T33" fmla="*/ 947763 h 756"/>
                <a:gd name="T34" fmla="*/ 2322 w 699"/>
                <a:gd name="T35" fmla="*/ 1276924 h 756"/>
                <a:gd name="T36" fmla="*/ 2245 w 699"/>
                <a:gd name="T37" fmla="*/ 1583966 h 756"/>
                <a:gd name="T38" fmla="*/ 2157 w 699"/>
                <a:gd name="T39" fmla="*/ 1657644 h 756"/>
                <a:gd name="T40" fmla="*/ 2134 w 699"/>
                <a:gd name="T41" fmla="*/ 1709544 h 756"/>
                <a:gd name="T42" fmla="*/ 2055 w 699"/>
                <a:gd name="T43" fmla="*/ 1727416 h 756"/>
                <a:gd name="T44" fmla="*/ 1597 w 699"/>
                <a:gd name="T45" fmla="*/ 1951610 h 756"/>
                <a:gd name="T46" fmla="*/ 1515 w 699"/>
                <a:gd name="T47" fmla="*/ 1994143 h 756"/>
                <a:gd name="T48" fmla="*/ 1366 w 699"/>
                <a:gd name="T49" fmla="*/ 2013072 h 756"/>
                <a:gd name="T50" fmla="*/ 1269 w 699"/>
                <a:gd name="T51" fmla="*/ 2030974 h 756"/>
                <a:gd name="T52" fmla="*/ 902 w 699"/>
                <a:gd name="T53" fmla="*/ 2013072 h 756"/>
                <a:gd name="T54" fmla="*/ 879 w 699"/>
                <a:gd name="T55" fmla="*/ 2126998 h 756"/>
                <a:gd name="T56" fmla="*/ 808 w 699"/>
                <a:gd name="T57" fmla="*/ 2227440 h 756"/>
                <a:gd name="T58" fmla="*/ 619 w 699"/>
                <a:gd name="T59" fmla="*/ 2140818 h 756"/>
                <a:gd name="T60" fmla="*/ 546 w 699"/>
                <a:gd name="T61" fmla="*/ 2123259 h 756"/>
                <a:gd name="T62" fmla="*/ 509 w 699"/>
                <a:gd name="T63" fmla="*/ 2107240 h 756"/>
                <a:gd name="T64" fmla="*/ 654 w 699"/>
                <a:gd name="T65" fmla="*/ 1988022 h 756"/>
                <a:gd name="T66" fmla="*/ 713 w 699"/>
                <a:gd name="T67" fmla="*/ 1898483 h 756"/>
                <a:gd name="T68" fmla="*/ 710 w 699"/>
                <a:gd name="T69" fmla="*/ 1844966 h 756"/>
                <a:gd name="T70" fmla="*/ 654 w 699"/>
                <a:gd name="T71" fmla="*/ 1826984 h 756"/>
                <a:gd name="T72" fmla="*/ 554 w 699"/>
                <a:gd name="T73" fmla="*/ 1754209 h 756"/>
                <a:gd name="T74" fmla="*/ 334 w 699"/>
                <a:gd name="T75" fmla="*/ 1572915 h 756"/>
                <a:gd name="T76" fmla="*/ 193 w 699"/>
                <a:gd name="T77" fmla="*/ 1488336 h 756"/>
                <a:gd name="T78" fmla="*/ 27 w 699"/>
                <a:gd name="T79" fmla="*/ 1381145 h 756"/>
                <a:gd name="T80" fmla="*/ 7 w 699"/>
                <a:gd name="T81" fmla="*/ 1276924 h 756"/>
                <a:gd name="T82" fmla="*/ 5 w 699"/>
                <a:gd name="T83" fmla="*/ 1163603 h 756"/>
                <a:gd name="T84" fmla="*/ 1 w 699"/>
                <a:gd name="T85" fmla="*/ 115565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99"/>
                <a:gd name="T130" fmla="*/ 0 h 756"/>
                <a:gd name="T131" fmla="*/ 699 w 699"/>
                <a:gd name="T132" fmla="*/ 756 h 75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rgbClr val="EDFAD2">
                <a:alpha val="50195"/>
              </a:srgbClr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40" name="AutoShape 31"/>
            <p:cNvSpPr>
              <a:spLocks/>
            </p:cNvSpPr>
            <p:nvPr/>
          </p:nvSpPr>
          <p:spPr bwMode="auto">
            <a:xfrm rot="840000">
              <a:off x="206" y="3268"/>
              <a:ext cx="127" cy="176"/>
            </a:xfrm>
            <a:custGeom>
              <a:avLst/>
              <a:gdLst>
                <a:gd name="T0" fmla="*/ 0 w 109"/>
                <a:gd name="T1" fmla="*/ 0 h 156"/>
                <a:gd name="T2" fmla="*/ 631111 w 109"/>
                <a:gd name="T3" fmla="*/ 1 h 156"/>
                <a:gd name="T4" fmla="*/ 2232964 w 109"/>
                <a:gd name="T5" fmla="*/ 40723 h 156"/>
                <a:gd name="T6" fmla="*/ 4758107 w 109"/>
                <a:gd name="T7" fmla="*/ 106890 h 156"/>
                <a:gd name="T8" fmla="*/ 7584019 w 109"/>
                <a:gd name="T9" fmla="*/ 219167 h 156"/>
                <a:gd name="T10" fmla="*/ 10295652 w 109"/>
                <a:gd name="T11" fmla="*/ 385973 h 156"/>
                <a:gd name="T12" fmla="*/ 12619906 w 109"/>
                <a:gd name="T13" fmla="*/ 635905 h 156"/>
                <a:gd name="T14" fmla="*/ 14085999 w 109"/>
                <a:gd name="T15" fmla="*/ 952401 h 156"/>
                <a:gd name="T16" fmla="*/ 14274075 w 109"/>
                <a:gd name="T17" fmla="*/ 1381944 h 156"/>
                <a:gd name="T18" fmla="*/ 13839070 w 109"/>
                <a:gd name="T19" fmla="*/ 1381944 h 156"/>
                <a:gd name="T20" fmla="*/ 13070052 w 109"/>
                <a:gd name="T21" fmla="*/ 1381944 h 156"/>
                <a:gd name="T22" fmla="*/ 12133933 w 109"/>
                <a:gd name="T23" fmla="*/ 1381944 h 156"/>
                <a:gd name="T24" fmla="*/ 11515252 w 109"/>
                <a:gd name="T25" fmla="*/ 1355218 h 156"/>
                <a:gd name="T26" fmla="*/ 10658915 w 109"/>
                <a:gd name="T27" fmla="*/ 1347296 h 156"/>
                <a:gd name="T28" fmla="*/ 9729741 w 109"/>
                <a:gd name="T29" fmla="*/ 1327143 h 156"/>
                <a:gd name="T30" fmla="*/ 8687044 w 109"/>
                <a:gd name="T31" fmla="*/ 1278216 h 156"/>
                <a:gd name="T32" fmla="*/ 7584019 w 109"/>
                <a:gd name="T33" fmla="*/ 1227810 h 156"/>
                <a:gd name="T34" fmla="*/ 6926733 w 109"/>
                <a:gd name="T35" fmla="*/ 1105019 h 156"/>
                <a:gd name="T36" fmla="*/ 6926733 w 109"/>
                <a:gd name="T37" fmla="*/ 979449 h 156"/>
                <a:gd name="T38" fmla="*/ 7397243 w 109"/>
                <a:gd name="T39" fmla="*/ 844174 h 156"/>
                <a:gd name="T40" fmla="*/ 7797625 w 109"/>
                <a:gd name="T41" fmla="*/ 701131 h 156"/>
                <a:gd name="T42" fmla="*/ 7397243 w 109"/>
                <a:gd name="T43" fmla="*/ 554270 h 156"/>
                <a:gd name="T44" fmla="*/ 6399080 w 109"/>
                <a:gd name="T45" fmla="*/ 382267 h 156"/>
                <a:gd name="T46" fmla="*/ 4045628 w 109"/>
                <a:gd name="T47" fmla="*/ 195379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9"/>
                <a:gd name="T76" fmla="*/ 0 h 156"/>
                <a:gd name="T77" fmla="*/ 109 w 109"/>
                <a:gd name="T78" fmla="*/ 156 h 15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DFFD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41" name="AutoShape 32"/>
            <p:cNvSpPr>
              <a:spLocks/>
            </p:cNvSpPr>
            <p:nvPr/>
          </p:nvSpPr>
          <p:spPr bwMode="auto">
            <a:xfrm rot="840000">
              <a:off x="230" y="3484"/>
              <a:ext cx="59" cy="38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7431 w 54"/>
                <a:gd name="T5" fmla="*/ 3 h 40"/>
                <a:gd name="T6" fmla="*/ 16486 w 54"/>
                <a:gd name="T7" fmla="*/ 10 h 40"/>
                <a:gd name="T8" fmla="*/ 25668 w 54"/>
                <a:gd name="T9" fmla="*/ 10 h 40"/>
                <a:gd name="T10" fmla="*/ 33784 w 54"/>
                <a:gd name="T11" fmla="*/ 10 h 40"/>
                <a:gd name="T12" fmla="*/ 44567 w 54"/>
                <a:gd name="T13" fmla="*/ 10 h 40"/>
                <a:gd name="T14" fmla="*/ 54011 w 54"/>
                <a:gd name="T15" fmla="*/ 10 h 40"/>
                <a:gd name="T16" fmla="*/ 64913 w 54"/>
                <a:gd name="T17" fmla="*/ 10 h 40"/>
                <a:gd name="T18" fmla="*/ 62795 w 54"/>
                <a:gd name="T19" fmla="*/ 10 h 40"/>
                <a:gd name="T20" fmla="*/ 60406 w 54"/>
                <a:gd name="T21" fmla="*/ 10 h 40"/>
                <a:gd name="T22" fmla="*/ 52602 w 54"/>
                <a:gd name="T23" fmla="*/ 10 h 40"/>
                <a:gd name="T24" fmla="*/ 44064 w 54"/>
                <a:gd name="T25" fmla="*/ 10 h 40"/>
                <a:gd name="T26" fmla="*/ 33717 w 54"/>
                <a:gd name="T27" fmla="*/ 10 h 40"/>
                <a:gd name="T28" fmla="*/ 23493 w 54"/>
                <a:gd name="T29" fmla="*/ 10 h 40"/>
                <a:gd name="T30" fmla="*/ 12640 w 54"/>
                <a:gd name="T31" fmla="*/ 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4"/>
                <a:gd name="T52" fmla="*/ 0 h 40"/>
                <a:gd name="T53" fmla="*/ 54 w 54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DFFD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42" name="AutoShape 33"/>
            <p:cNvSpPr>
              <a:spLocks/>
            </p:cNvSpPr>
            <p:nvPr/>
          </p:nvSpPr>
          <p:spPr bwMode="auto">
            <a:xfrm>
              <a:off x="-36" y="4075"/>
              <a:ext cx="112" cy="227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3150 h 209"/>
                <a:gd name="T4" fmla="*/ 9 w 118"/>
                <a:gd name="T5" fmla="*/ 8625 h 209"/>
                <a:gd name="T6" fmla="*/ 9 w 118"/>
                <a:gd name="T7" fmla="*/ 15138 h 209"/>
                <a:gd name="T8" fmla="*/ 9 w 118"/>
                <a:gd name="T9" fmla="*/ 23363 h 209"/>
                <a:gd name="T10" fmla="*/ 9 w 118"/>
                <a:gd name="T11" fmla="*/ 32512 h 209"/>
                <a:gd name="T12" fmla="*/ 9 w 118"/>
                <a:gd name="T13" fmla="*/ 44036 h 209"/>
                <a:gd name="T14" fmla="*/ 9 w 118"/>
                <a:gd name="T15" fmla="*/ 54571 h 209"/>
                <a:gd name="T16" fmla="*/ 9 w 118"/>
                <a:gd name="T17" fmla="*/ 67348 h 209"/>
                <a:gd name="T18" fmla="*/ 9 w 118"/>
                <a:gd name="T19" fmla="*/ 80673 h 209"/>
                <a:gd name="T20" fmla="*/ 9 w 118"/>
                <a:gd name="T21" fmla="*/ 97003 h 209"/>
                <a:gd name="T22" fmla="*/ 9 w 118"/>
                <a:gd name="T23" fmla="*/ 97003 h 209"/>
                <a:gd name="T24" fmla="*/ 9 w 118"/>
                <a:gd name="T25" fmla="*/ 82229 h 209"/>
                <a:gd name="T26" fmla="*/ 9 w 118"/>
                <a:gd name="T27" fmla="*/ 54571 h 209"/>
                <a:gd name="T28" fmla="*/ 9 w 118"/>
                <a:gd name="T29" fmla="*/ 31841 h 209"/>
                <a:gd name="T30" fmla="*/ 9 w 118"/>
                <a:gd name="T31" fmla="*/ 12833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18"/>
                <a:gd name="T52" fmla="*/ 0 h 209"/>
                <a:gd name="T53" fmla="*/ 118 w 118"/>
                <a:gd name="T54" fmla="*/ 209 h 20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DFFD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43" name="AutoShape 34"/>
            <p:cNvSpPr>
              <a:spLocks/>
            </p:cNvSpPr>
            <p:nvPr/>
          </p:nvSpPr>
          <p:spPr bwMode="auto">
            <a:xfrm>
              <a:off x="-48" y="3914"/>
              <a:ext cx="125" cy="136"/>
            </a:xfrm>
            <a:custGeom>
              <a:avLst/>
              <a:gdLst>
                <a:gd name="T0" fmla="*/ 13 w 130"/>
                <a:gd name="T1" fmla="*/ 0 h 128"/>
                <a:gd name="T2" fmla="*/ 13 w 130"/>
                <a:gd name="T3" fmla="*/ 11864 h 128"/>
                <a:gd name="T4" fmla="*/ 13 w 130"/>
                <a:gd name="T5" fmla="*/ 11706 h 128"/>
                <a:gd name="T6" fmla="*/ 13 w 130"/>
                <a:gd name="T7" fmla="*/ 11354 h 128"/>
                <a:gd name="T8" fmla="*/ 13 w 130"/>
                <a:gd name="T9" fmla="*/ 10314 h 128"/>
                <a:gd name="T10" fmla="*/ 13 w 130"/>
                <a:gd name="T11" fmla="*/ 9606 h 128"/>
                <a:gd name="T12" fmla="*/ 13 w 130"/>
                <a:gd name="T13" fmla="*/ 8716 h 128"/>
                <a:gd name="T14" fmla="*/ 13 w 130"/>
                <a:gd name="T15" fmla="*/ 8509 h 128"/>
                <a:gd name="T16" fmla="*/ 0 w 130"/>
                <a:gd name="T17" fmla="*/ 8645 h 128"/>
                <a:gd name="T18" fmla="*/ 0 w 130"/>
                <a:gd name="T19" fmla="*/ 6677 h 128"/>
                <a:gd name="T20" fmla="*/ 12 w 130"/>
                <a:gd name="T21" fmla="*/ 6437 h 128"/>
                <a:gd name="T22" fmla="*/ 13 w 130"/>
                <a:gd name="T23" fmla="*/ 6279 h 128"/>
                <a:gd name="T24" fmla="*/ 13 w 130"/>
                <a:gd name="T25" fmla="*/ 6279 h 128"/>
                <a:gd name="T26" fmla="*/ 13 w 130"/>
                <a:gd name="T27" fmla="*/ 6284 h 128"/>
                <a:gd name="T28" fmla="*/ 13 w 130"/>
                <a:gd name="T29" fmla="*/ 6437 h 128"/>
                <a:gd name="T30" fmla="*/ 13 w 130"/>
                <a:gd name="T31" fmla="*/ 7304 h 128"/>
                <a:gd name="T32" fmla="*/ 13 w 130"/>
                <a:gd name="T33" fmla="*/ 6747 h 128"/>
                <a:gd name="T34" fmla="*/ 13 w 130"/>
                <a:gd name="T35" fmla="*/ 5562 h 128"/>
                <a:gd name="T36" fmla="*/ 13 w 130"/>
                <a:gd name="T37" fmla="*/ 3427 h 128"/>
                <a:gd name="T38" fmla="*/ 13 w 130"/>
                <a:gd name="T39" fmla="*/ 2755 h 128"/>
                <a:gd name="T40" fmla="*/ 13 w 130"/>
                <a:gd name="T41" fmla="*/ 2755 h 128"/>
                <a:gd name="T42" fmla="*/ 13 w 130"/>
                <a:gd name="T43" fmla="*/ 2593 h 128"/>
                <a:gd name="T44" fmla="*/ 13 w 130"/>
                <a:gd name="T45" fmla="*/ 2109 h 128"/>
                <a:gd name="T46" fmla="*/ 13 w 130"/>
                <a:gd name="T47" fmla="*/ 1868 h 128"/>
                <a:gd name="T48" fmla="*/ 13 w 130"/>
                <a:gd name="T49" fmla="*/ 1299 h 128"/>
                <a:gd name="T50" fmla="*/ 13 w 130"/>
                <a:gd name="T51" fmla="*/ 959 h 128"/>
                <a:gd name="T52" fmla="*/ 13 w 130"/>
                <a:gd name="T53" fmla="*/ 6 h 128"/>
                <a:gd name="T54" fmla="*/ 1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30"/>
                <a:gd name="T85" fmla="*/ 0 h 128"/>
                <a:gd name="T86" fmla="*/ 130 w 130"/>
                <a:gd name="T87" fmla="*/ 128 h 12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F2DFFD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44" name="AutoShape 35"/>
            <p:cNvSpPr>
              <a:spLocks/>
            </p:cNvSpPr>
            <p:nvPr/>
          </p:nvSpPr>
          <p:spPr bwMode="auto">
            <a:xfrm>
              <a:off x="-48" y="3892"/>
              <a:ext cx="39" cy="86"/>
            </a:xfrm>
            <a:custGeom>
              <a:avLst/>
              <a:gdLst>
                <a:gd name="T0" fmla="*/ 2 w 47"/>
                <a:gd name="T1" fmla="*/ 0 h 86"/>
                <a:gd name="T2" fmla="*/ 2 w 47"/>
                <a:gd name="T3" fmla="*/ 37 h 86"/>
                <a:gd name="T4" fmla="*/ 0 w 47"/>
                <a:gd name="T5" fmla="*/ 63 h 86"/>
                <a:gd name="T6" fmla="*/ 0 w 47"/>
                <a:gd name="T7" fmla="*/ 90 h 86"/>
                <a:gd name="T8" fmla="*/ 2 w 47"/>
                <a:gd name="T9" fmla="*/ 86 h 86"/>
                <a:gd name="T10" fmla="*/ 2 w 47"/>
                <a:gd name="T11" fmla="*/ 77 h 86"/>
                <a:gd name="T12" fmla="*/ 2 w 47"/>
                <a:gd name="T13" fmla="*/ 67 h 86"/>
                <a:gd name="T14" fmla="*/ 2 w 47"/>
                <a:gd name="T15" fmla="*/ 55 h 86"/>
                <a:gd name="T16" fmla="*/ 2 w 47"/>
                <a:gd name="T17" fmla="*/ 36 h 86"/>
                <a:gd name="T18" fmla="*/ 2 w 47"/>
                <a:gd name="T19" fmla="*/ 19 h 86"/>
                <a:gd name="T20" fmla="*/ 2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"/>
                <a:gd name="T34" fmla="*/ 0 h 86"/>
                <a:gd name="T35" fmla="*/ 47 w 47"/>
                <a:gd name="T36" fmla="*/ 86 h 8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2DFFD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45" name="AutoShape 36"/>
            <p:cNvSpPr>
              <a:spLocks/>
            </p:cNvSpPr>
            <p:nvPr/>
          </p:nvSpPr>
          <p:spPr bwMode="auto">
            <a:xfrm>
              <a:off x="-48" y="3092"/>
              <a:ext cx="502" cy="826"/>
            </a:xfrm>
            <a:custGeom>
              <a:avLst/>
              <a:gdLst>
                <a:gd name="T0" fmla="*/ 0 w 497"/>
                <a:gd name="T1" fmla="*/ 46254 h 740"/>
                <a:gd name="T2" fmla="*/ 45 w 497"/>
                <a:gd name="T3" fmla="*/ 4 h 740"/>
                <a:gd name="T4" fmla="*/ 212 w 497"/>
                <a:gd name="T5" fmla="*/ 0 h 740"/>
                <a:gd name="T6" fmla="*/ 373 w 497"/>
                <a:gd name="T7" fmla="*/ 4 h 740"/>
                <a:gd name="T8" fmla="*/ 554 w 497"/>
                <a:gd name="T9" fmla="*/ 72014 h 740"/>
                <a:gd name="T10" fmla="*/ 724 w 497"/>
                <a:gd name="T11" fmla="*/ 173031 h 740"/>
                <a:gd name="T12" fmla="*/ 846 w 497"/>
                <a:gd name="T13" fmla="*/ 316118 h 740"/>
                <a:gd name="T14" fmla="*/ 955 w 497"/>
                <a:gd name="T15" fmla="*/ 489542 h 740"/>
                <a:gd name="T16" fmla="*/ 1031 w 497"/>
                <a:gd name="T17" fmla="*/ 688298 h 740"/>
                <a:gd name="T18" fmla="*/ 1083 w 497"/>
                <a:gd name="T19" fmla="*/ 910215 h 740"/>
                <a:gd name="T20" fmla="*/ 1108 w 497"/>
                <a:gd name="T21" fmla="*/ 1134072 h 740"/>
                <a:gd name="T22" fmla="*/ 1111 w 497"/>
                <a:gd name="T23" fmla="*/ 1376302 h 740"/>
                <a:gd name="T24" fmla="*/ 1086 w 497"/>
                <a:gd name="T25" fmla="*/ 1606524 h 740"/>
                <a:gd name="T26" fmla="*/ 1047 w 497"/>
                <a:gd name="T27" fmla="*/ 1822904 h 740"/>
                <a:gd name="T28" fmla="*/ 990 w 497"/>
                <a:gd name="T29" fmla="*/ 2033576 h 740"/>
                <a:gd name="T30" fmla="*/ 909 w 497"/>
                <a:gd name="T31" fmla="*/ 2217621 h 740"/>
                <a:gd name="T32" fmla="*/ 812 w 497"/>
                <a:gd name="T33" fmla="*/ 2370514 h 740"/>
                <a:gd name="T34" fmla="*/ 707 w 497"/>
                <a:gd name="T35" fmla="*/ 2477999 h 740"/>
                <a:gd name="T36" fmla="*/ 574 w 497"/>
                <a:gd name="T37" fmla="*/ 2554753 h 740"/>
                <a:gd name="T38" fmla="*/ 437 w 497"/>
                <a:gd name="T39" fmla="*/ 2566237 h 740"/>
                <a:gd name="T40" fmla="*/ 292 w 497"/>
                <a:gd name="T41" fmla="*/ 2521827 h 740"/>
                <a:gd name="T42" fmla="*/ 368 w 497"/>
                <a:gd name="T43" fmla="*/ 2526170 h 740"/>
                <a:gd name="T44" fmla="*/ 449 w 497"/>
                <a:gd name="T45" fmla="*/ 2490497 h 740"/>
                <a:gd name="T46" fmla="*/ 535 w 497"/>
                <a:gd name="T47" fmla="*/ 2427121 h 740"/>
                <a:gd name="T48" fmla="*/ 604 w 497"/>
                <a:gd name="T49" fmla="*/ 2326454 h 740"/>
                <a:gd name="T50" fmla="*/ 679 w 497"/>
                <a:gd name="T51" fmla="*/ 2202556 h 740"/>
                <a:gd name="T52" fmla="*/ 742 w 497"/>
                <a:gd name="T53" fmla="*/ 2056089 h 740"/>
                <a:gd name="T54" fmla="*/ 798 w 497"/>
                <a:gd name="T55" fmla="*/ 1902593 h 740"/>
                <a:gd name="T56" fmla="*/ 845 w 497"/>
                <a:gd name="T57" fmla="*/ 1729638 h 740"/>
                <a:gd name="T58" fmla="*/ 888 w 497"/>
                <a:gd name="T59" fmla="*/ 1558115 h 740"/>
                <a:gd name="T60" fmla="*/ 915 w 497"/>
                <a:gd name="T61" fmla="*/ 1377496 h 740"/>
                <a:gd name="T62" fmla="*/ 927 w 497"/>
                <a:gd name="T63" fmla="*/ 1200579 h 740"/>
                <a:gd name="T64" fmla="*/ 924 w 497"/>
                <a:gd name="T65" fmla="*/ 1022256 h 740"/>
                <a:gd name="T66" fmla="*/ 900 w 497"/>
                <a:gd name="T67" fmla="*/ 870049 h 740"/>
                <a:gd name="T68" fmla="*/ 852 w 497"/>
                <a:gd name="T69" fmla="*/ 722522 h 740"/>
                <a:gd name="T70" fmla="*/ 797 w 497"/>
                <a:gd name="T71" fmla="*/ 593434 h 740"/>
                <a:gd name="T72" fmla="*/ 720 w 497"/>
                <a:gd name="T73" fmla="*/ 490730 h 740"/>
                <a:gd name="T74" fmla="*/ 578 w 497"/>
                <a:gd name="T75" fmla="*/ 373561 h 740"/>
                <a:gd name="T76" fmla="*/ 448 w 497"/>
                <a:gd name="T77" fmla="*/ 283205 h 740"/>
                <a:gd name="T78" fmla="*/ 343 w 497"/>
                <a:gd name="T79" fmla="*/ 227720 h 740"/>
                <a:gd name="T80" fmla="*/ 230 w 497"/>
                <a:gd name="T81" fmla="*/ 193140 h 740"/>
                <a:gd name="T82" fmla="*/ 146 w 497"/>
                <a:gd name="T83" fmla="*/ 186802 h 740"/>
                <a:gd name="T84" fmla="*/ 36 w 497"/>
                <a:gd name="T85" fmla="*/ 208511 h 740"/>
                <a:gd name="T86" fmla="*/ 0 w 497"/>
                <a:gd name="T87" fmla="*/ 244118 h 740"/>
                <a:gd name="T88" fmla="*/ 0 w 497"/>
                <a:gd name="T89" fmla="*/ 46254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497"/>
                <a:gd name="T136" fmla="*/ 0 h 740"/>
                <a:gd name="T137" fmla="*/ 497 w 497"/>
                <a:gd name="T138" fmla="*/ 740 h 740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2DFFD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46" name="AutoShape 37"/>
            <p:cNvSpPr>
              <a:spLocks/>
            </p:cNvSpPr>
            <p:nvPr/>
          </p:nvSpPr>
          <p:spPr bwMode="auto">
            <a:xfrm rot="1560000">
              <a:off x="-17" y="-102"/>
              <a:ext cx="345" cy="264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81523 h 237"/>
                <a:gd name="T4" fmla="*/ 2147483646 w 257"/>
                <a:gd name="T5" fmla="*/ 163505 h 237"/>
                <a:gd name="T6" fmla="*/ 2147483646 w 257"/>
                <a:gd name="T7" fmla="*/ 241429 h 237"/>
                <a:gd name="T8" fmla="*/ 2147483646 w 257"/>
                <a:gd name="T9" fmla="*/ 314795 h 237"/>
                <a:gd name="T10" fmla="*/ 2147483646 w 257"/>
                <a:gd name="T11" fmla="*/ 387591 h 237"/>
                <a:gd name="T12" fmla="*/ 2147483646 w 257"/>
                <a:gd name="T13" fmla="*/ 453298 h 237"/>
                <a:gd name="T14" fmla="*/ 2147483646 w 257"/>
                <a:gd name="T15" fmla="*/ 520235 h 237"/>
                <a:gd name="T16" fmla="*/ 2147483646 w 257"/>
                <a:gd name="T17" fmla="*/ 576175 h 237"/>
                <a:gd name="T18" fmla="*/ 2147483646 w 257"/>
                <a:gd name="T19" fmla="*/ 621206 h 237"/>
                <a:gd name="T20" fmla="*/ 2147483646 w 257"/>
                <a:gd name="T21" fmla="*/ 669909 h 237"/>
                <a:gd name="T22" fmla="*/ 2147483646 w 257"/>
                <a:gd name="T23" fmla="*/ 704265 h 237"/>
                <a:gd name="T24" fmla="*/ 2147483646 w 257"/>
                <a:gd name="T25" fmla="*/ 729079 h 237"/>
                <a:gd name="T26" fmla="*/ 2147483646 w 257"/>
                <a:gd name="T27" fmla="*/ 752517 h 237"/>
                <a:gd name="T28" fmla="*/ 2147483646 w 257"/>
                <a:gd name="T29" fmla="*/ 761719 h 237"/>
                <a:gd name="T30" fmla="*/ 2147483646 w 257"/>
                <a:gd name="T31" fmla="*/ 760433 h 237"/>
                <a:gd name="T32" fmla="*/ 2147483646 w 257"/>
                <a:gd name="T33" fmla="*/ 749593 h 237"/>
                <a:gd name="T34" fmla="*/ 2147483646 w 257"/>
                <a:gd name="T35" fmla="*/ 728610 h 237"/>
                <a:gd name="T36" fmla="*/ 2147483646 w 257"/>
                <a:gd name="T37" fmla="*/ 705322 h 237"/>
                <a:gd name="T38" fmla="*/ 2147483646 w 257"/>
                <a:gd name="T39" fmla="*/ 676865 h 237"/>
                <a:gd name="T40" fmla="*/ 2147483646 w 257"/>
                <a:gd name="T41" fmla="*/ 658859 h 237"/>
                <a:gd name="T42" fmla="*/ 2147483646 w 257"/>
                <a:gd name="T43" fmla="*/ 619000 h 237"/>
                <a:gd name="T44" fmla="*/ 2147483646 w 257"/>
                <a:gd name="T45" fmla="*/ 583317 h 237"/>
                <a:gd name="T46" fmla="*/ 2147483646 w 257"/>
                <a:gd name="T47" fmla="*/ 540238 h 237"/>
                <a:gd name="T48" fmla="*/ 2147483646 w 257"/>
                <a:gd name="T49" fmla="*/ 497969 h 237"/>
                <a:gd name="T50" fmla="*/ 2147483646 w 257"/>
                <a:gd name="T51" fmla="*/ 453298 h 237"/>
                <a:gd name="T52" fmla="*/ 2147483646 w 257"/>
                <a:gd name="T53" fmla="*/ 399827 h 237"/>
                <a:gd name="T54" fmla="*/ 2147483646 w 257"/>
                <a:gd name="T55" fmla="*/ 343893 h 237"/>
                <a:gd name="T56" fmla="*/ 2147483646 w 257"/>
                <a:gd name="T57" fmla="*/ 282600 h 237"/>
                <a:gd name="T58" fmla="*/ 2147483646 w 257"/>
                <a:gd name="T59" fmla="*/ 223357 h 237"/>
                <a:gd name="T60" fmla="*/ 2147483646 w 257"/>
                <a:gd name="T61" fmla="*/ 148018 h 237"/>
                <a:gd name="T62" fmla="*/ 2147483646 w 257"/>
                <a:gd name="T63" fmla="*/ 7969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57"/>
                <a:gd name="T100" fmla="*/ 0 h 237"/>
                <a:gd name="T101" fmla="*/ 257 w 257"/>
                <a:gd name="T102" fmla="*/ 237 h 23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FAD2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47" name="AutoShape 38"/>
            <p:cNvSpPr>
              <a:spLocks/>
            </p:cNvSpPr>
            <p:nvPr/>
          </p:nvSpPr>
          <p:spPr bwMode="auto">
            <a:xfrm rot="1560000">
              <a:off x="209" y="277"/>
              <a:ext cx="163" cy="120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81603 h 110"/>
                <a:gd name="T4" fmla="*/ 2147483646 w 124"/>
                <a:gd name="T5" fmla="*/ 79969 h 110"/>
                <a:gd name="T6" fmla="*/ 2147483646 w 124"/>
                <a:gd name="T7" fmla="*/ 78503 h 110"/>
                <a:gd name="T8" fmla="*/ 2147483646 w 124"/>
                <a:gd name="T9" fmla="*/ 75081 h 110"/>
                <a:gd name="T10" fmla="*/ 2147483646 w 124"/>
                <a:gd name="T11" fmla="*/ 74803 h 110"/>
                <a:gd name="T12" fmla="*/ 2147483646 w 124"/>
                <a:gd name="T13" fmla="*/ 71961 h 110"/>
                <a:gd name="T14" fmla="*/ 2147483646 w 124"/>
                <a:gd name="T15" fmla="*/ 74069 h 110"/>
                <a:gd name="T16" fmla="*/ 2147483646 w 124"/>
                <a:gd name="T17" fmla="*/ 75699 h 110"/>
                <a:gd name="T18" fmla="*/ 0 w 124"/>
                <a:gd name="T19" fmla="*/ 81907 h 110"/>
                <a:gd name="T20" fmla="*/ 2147483646 w 124"/>
                <a:gd name="T21" fmla="*/ 74069 h 110"/>
                <a:gd name="T22" fmla="*/ 2147483646 w 124"/>
                <a:gd name="T23" fmla="*/ 65281 h 110"/>
                <a:gd name="T24" fmla="*/ 2147483646 w 124"/>
                <a:gd name="T25" fmla="*/ 62239 h 110"/>
                <a:gd name="T26" fmla="*/ 2147483646 w 124"/>
                <a:gd name="T27" fmla="*/ 57617 h 110"/>
                <a:gd name="T28" fmla="*/ 2147483646 w 124"/>
                <a:gd name="T29" fmla="*/ 53013 h 110"/>
                <a:gd name="T30" fmla="*/ 2147483646 w 124"/>
                <a:gd name="T31" fmla="*/ 52948 h 110"/>
                <a:gd name="T32" fmla="*/ 2147483646 w 124"/>
                <a:gd name="T33" fmla="*/ 52948 h 110"/>
                <a:gd name="T34" fmla="*/ 2147483646 w 124"/>
                <a:gd name="T35" fmla="*/ 56463 h 110"/>
                <a:gd name="T36" fmla="*/ 2147483646 w 124"/>
                <a:gd name="T37" fmla="*/ 52948 h 110"/>
                <a:gd name="T38" fmla="*/ 2147483646 w 124"/>
                <a:gd name="T39" fmla="*/ 41347 h 110"/>
                <a:gd name="T40" fmla="*/ 2147483646 w 124"/>
                <a:gd name="T41" fmla="*/ 28149 h 110"/>
                <a:gd name="T42" fmla="*/ 2147483646 w 124"/>
                <a:gd name="T43" fmla="*/ 22487 h 110"/>
                <a:gd name="T44" fmla="*/ 2147483646 w 124"/>
                <a:gd name="T45" fmla="*/ 22487 h 110"/>
                <a:gd name="T46" fmla="*/ 2147483646 w 124"/>
                <a:gd name="T47" fmla="*/ 21682 h 110"/>
                <a:gd name="T48" fmla="*/ 2147483646 w 124"/>
                <a:gd name="T49" fmla="*/ 18895 h 110"/>
                <a:gd name="T50" fmla="*/ 2147483646 w 124"/>
                <a:gd name="T51" fmla="*/ 17320 h 110"/>
                <a:gd name="T52" fmla="*/ 2147483646 w 124"/>
                <a:gd name="T53" fmla="*/ 14872 h 110"/>
                <a:gd name="T54" fmla="*/ 2147483646 w 124"/>
                <a:gd name="T55" fmla="*/ 10501 h 110"/>
                <a:gd name="T56" fmla="*/ 2147483646 w 124"/>
                <a:gd name="T57" fmla="*/ 5878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24"/>
                <a:gd name="T91" fmla="*/ 0 h 110"/>
                <a:gd name="T92" fmla="*/ 124 w 124"/>
                <a:gd name="T93" fmla="*/ 110 h 11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EDFAD2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48" name="AutoShape 39"/>
            <p:cNvSpPr>
              <a:spLocks/>
            </p:cNvSpPr>
            <p:nvPr/>
          </p:nvSpPr>
          <p:spPr bwMode="auto">
            <a:xfrm rot="1560000">
              <a:off x="552" y="-252"/>
              <a:ext cx="142" cy="169"/>
            </a:xfrm>
            <a:custGeom>
              <a:avLst/>
              <a:gdLst>
                <a:gd name="T0" fmla="*/ 0 w 109"/>
                <a:gd name="T1" fmla="*/ 0 h 156"/>
                <a:gd name="T2" fmla="*/ 2147483646 w 109"/>
                <a:gd name="T3" fmla="*/ 1 h 156"/>
                <a:gd name="T4" fmla="*/ 2147483646 w 109"/>
                <a:gd name="T5" fmla="*/ 5 h 156"/>
                <a:gd name="T6" fmla="*/ 2147483646 w 109"/>
                <a:gd name="T7" fmla="*/ 5160 h 156"/>
                <a:gd name="T8" fmla="*/ 2147483646 w 109"/>
                <a:gd name="T9" fmla="*/ 9790 h 156"/>
                <a:gd name="T10" fmla="*/ 2147483646 w 109"/>
                <a:gd name="T11" fmla="*/ 17516 h 156"/>
                <a:gd name="T12" fmla="*/ 2147483646 w 109"/>
                <a:gd name="T13" fmla="*/ 29027 h 156"/>
                <a:gd name="T14" fmla="*/ 2147483646 w 109"/>
                <a:gd name="T15" fmla="*/ 43314 h 156"/>
                <a:gd name="T16" fmla="*/ 2147483646 w 109"/>
                <a:gd name="T17" fmla="*/ 63042 h 156"/>
                <a:gd name="T18" fmla="*/ 2147483646 w 109"/>
                <a:gd name="T19" fmla="*/ 63042 h 156"/>
                <a:gd name="T20" fmla="*/ 2147483646 w 109"/>
                <a:gd name="T21" fmla="*/ 63042 h 156"/>
                <a:gd name="T22" fmla="*/ 2147483646 w 109"/>
                <a:gd name="T23" fmla="*/ 63042 h 156"/>
                <a:gd name="T24" fmla="*/ 2147483646 w 109"/>
                <a:gd name="T25" fmla="*/ 61860 h 156"/>
                <a:gd name="T26" fmla="*/ 2147483646 w 109"/>
                <a:gd name="T27" fmla="*/ 61711 h 156"/>
                <a:gd name="T28" fmla="*/ 2147483646 w 109"/>
                <a:gd name="T29" fmla="*/ 60869 h 156"/>
                <a:gd name="T30" fmla="*/ 2147483646 w 109"/>
                <a:gd name="T31" fmla="*/ 58252 h 156"/>
                <a:gd name="T32" fmla="*/ 2147483646 w 109"/>
                <a:gd name="T33" fmla="*/ 56187 h 156"/>
                <a:gd name="T34" fmla="*/ 2147483646 w 109"/>
                <a:gd name="T35" fmla="*/ 50834 h 156"/>
                <a:gd name="T36" fmla="*/ 2147483646 w 109"/>
                <a:gd name="T37" fmla="*/ 44912 h 156"/>
                <a:gd name="T38" fmla="*/ 2147483646 w 109"/>
                <a:gd name="T39" fmla="*/ 38663 h 156"/>
                <a:gd name="T40" fmla="*/ 2147483646 w 109"/>
                <a:gd name="T41" fmla="*/ 32302 h 156"/>
                <a:gd name="T42" fmla="*/ 2147483646 w 109"/>
                <a:gd name="T43" fmla="*/ 25322 h 156"/>
                <a:gd name="T44" fmla="*/ 2147483646 w 109"/>
                <a:gd name="T45" fmla="*/ 17145 h 156"/>
                <a:gd name="T46" fmla="*/ 2147483646 w 109"/>
                <a:gd name="T47" fmla="*/ 9233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9"/>
                <a:gd name="T76" fmla="*/ 0 h 156"/>
                <a:gd name="T77" fmla="*/ 109 w 109"/>
                <a:gd name="T78" fmla="*/ 156 h 15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FAD2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49" name="AutoShape 40"/>
            <p:cNvSpPr>
              <a:spLocks/>
            </p:cNvSpPr>
            <p:nvPr/>
          </p:nvSpPr>
          <p:spPr bwMode="auto">
            <a:xfrm rot="1560000">
              <a:off x="207" y="244"/>
              <a:ext cx="55" cy="97"/>
            </a:xfrm>
            <a:custGeom>
              <a:avLst/>
              <a:gdLst>
                <a:gd name="T0" fmla="*/ 36084408 w 46"/>
                <a:gd name="T1" fmla="*/ 0 h 94"/>
                <a:gd name="T2" fmla="*/ 23205514 w 46"/>
                <a:gd name="T3" fmla="*/ 448 h 94"/>
                <a:gd name="T4" fmla="*/ 17561433 w 46"/>
                <a:gd name="T5" fmla="*/ 710 h 94"/>
                <a:gd name="T6" fmla="*/ 12773913 w 46"/>
                <a:gd name="T7" fmla="*/ 888 h 94"/>
                <a:gd name="T8" fmla="*/ 0 w 46"/>
                <a:gd name="T9" fmla="*/ 1071 h 94"/>
                <a:gd name="T10" fmla="*/ 13727700 w 46"/>
                <a:gd name="T11" fmla="*/ 1003 h 94"/>
                <a:gd name="T12" fmla="*/ 26857479 w 46"/>
                <a:gd name="T13" fmla="*/ 913 h 94"/>
                <a:gd name="T14" fmla="*/ 36949184 w 46"/>
                <a:gd name="T15" fmla="*/ 783 h 94"/>
                <a:gd name="T16" fmla="*/ 47020325 w 46"/>
                <a:gd name="T17" fmla="*/ 646 h 94"/>
                <a:gd name="T18" fmla="*/ 52298153 w 46"/>
                <a:gd name="T19" fmla="*/ 502 h 94"/>
                <a:gd name="T20" fmla="*/ 53511358 w 46"/>
                <a:gd name="T21" fmla="*/ 308 h 94"/>
                <a:gd name="T22" fmla="*/ 49382702 w 46"/>
                <a:gd name="T23" fmla="*/ 192 h 94"/>
                <a:gd name="T24" fmla="*/ 3608440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6"/>
                <a:gd name="T40" fmla="*/ 0 h 94"/>
                <a:gd name="T41" fmla="*/ 46 w 46"/>
                <a:gd name="T42" fmla="*/ 94 h 9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EDFAD2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50" name="AutoShape 41"/>
            <p:cNvSpPr>
              <a:spLocks/>
            </p:cNvSpPr>
            <p:nvPr/>
          </p:nvSpPr>
          <p:spPr bwMode="auto">
            <a:xfrm rot="1560000">
              <a:off x="566" y="-47"/>
              <a:ext cx="65" cy="36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11090857 w 54"/>
                <a:gd name="T5" fmla="*/ 3 h 40"/>
                <a:gd name="T6" fmla="*/ 23283244 w 54"/>
                <a:gd name="T7" fmla="*/ 5 h 40"/>
                <a:gd name="T8" fmla="*/ 37663505 w 54"/>
                <a:gd name="T9" fmla="*/ 5 h 40"/>
                <a:gd name="T10" fmla="*/ 52836546 w 54"/>
                <a:gd name="T11" fmla="*/ 5 h 40"/>
                <a:gd name="T12" fmla="*/ 69840147 w 54"/>
                <a:gd name="T13" fmla="*/ 5 h 40"/>
                <a:gd name="T14" fmla="*/ 82605547 w 54"/>
                <a:gd name="T15" fmla="*/ 5 h 40"/>
                <a:gd name="T16" fmla="*/ 98487949 w 54"/>
                <a:gd name="T17" fmla="*/ 5 h 40"/>
                <a:gd name="T18" fmla="*/ 97349059 w 54"/>
                <a:gd name="T19" fmla="*/ 5 h 40"/>
                <a:gd name="T20" fmla="*/ 91773652 w 54"/>
                <a:gd name="T21" fmla="*/ 5 h 40"/>
                <a:gd name="T22" fmla="*/ 80874603 w 54"/>
                <a:gd name="T23" fmla="*/ 5 h 40"/>
                <a:gd name="T24" fmla="*/ 66606589 w 54"/>
                <a:gd name="T25" fmla="*/ 5 h 40"/>
                <a:gd name="T26" fmla="*/ 50528670 w 54"/>
                <a:gd name="T27" fmla="*/ 5 h 40"/>
                <a:gd name="T28" fmla="*/ 33735153 w 54"/>
                <a:gd name="T29" fmla="*/ 5 h 40"/>
                <a:gd name="T30" fmla="*/ 17508188 w 54"/>
                <a:gd name="T31" fmla="*/ 5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4"/>
                <a:gd name="T52" fmla="*/ 0 h 40"/>
                <a:gd name="T53" fmla="*/ 54 w 54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FAD2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51" name="AutoShape 42"/>
            <p:cNvSpPr>
              <a:spLocks/>
            </p:cNvSpPr>
            <p:nvPr/>
          </p:nvSpPr>
          <p:spPr bwMode="auto">
            <a:xfrm>
              <a:off x="-48" y="439"/>
              <a:ext cx="361" cy="723"/>
            </a:xfrm>
            <a:custGeom>
              <a:avLst/>
              <a:gdLst>
                <a:gd name="T0" fmla="*/ 356 w 360"/>
                <a:gd name="T1" fmla="*/ 0 h 650"/>
                <a:gd name="T2" fmla="*/ 361 w 360"/>
                <a:gd name="T3" fmla="*/ 22225 h 650"/>
                <a:gd name="T4" fmla="*/ 369 w 360"/>
                <a:gd name="T5" fmla="*/ 58612 h 650"/>
                <a:gd name="T6" fmla="*/ 378 w 360"/>
                <a:gd name="T7" fmla="*/ 107945 h 650"/>
                <a:gd name="T8" fmla="*/ 391 w 360"/>
                <a:gd name="T9" fmla="*/ 152762 h 650"/>
                <a:gd name="T10" fmla="*/ 404 w 360"/>
                <a:gd name="T11" fmla="*/ 223498 h 650"/>
                <a:gd name="T12" fmla="*/ 415 w 360"/>
                <a:gd name="T13" fmla="*/ 289310 h 650"/>
                <a:gd name="T14" fmla="*/ 425 w 360"/>
                <a:gd name="T15" fmla="*/ 369055 h 650"/>
                <a:gd name="T16" fmla="*/ 430 w 360"/>
                <a:gd name="T17" fmla="*/ 438129 h 650"/>
                <a:gd name="T18" fmla="*/ 433 w 360"/>
                <a:gd name="T19" fmla="*/ 517815 h 650"/>
                <a:gd name="T20" fmla="*/ 429 w 360"/>
                <a:gd name="T21" fmla="*/ 597905 h 650"/>
                <a:gd name="T22" fmla="*/ 419 w 360"/>
                <a:gd name="T23" fmla="*/ 686346 h 650"/>
                <a:gd name="T24" fmla="*/ 406 w 360"/>
                <a:gd name="T25" fmla="*/ 764348 h 650"/>
                <a:gd name="T26" fmla="*/ 380 w 360"/>
                <a:gd name="T27" fmla="*/ 849167 h 650"/>
                <a:gd name="T28" fmla="*/ 349 w 360"/>
                <a:gd name="T29" fmla="*/ 921105 h 650"/>
                <a:gd name="T30" fmla="*/ 306 w 360"/>
                <a:gd name="T31" fmla="*/ 991798 h 650"/>
                <a:gd name="T32" fmla="*/ 179 w 360"/>
                <a:gd name="T33" fmla="*/ 1060803 h 650"/>
                <a:gd name="T34" fmla="*/ 120 w 360"/>
                <a:gd name="T35" fmla="*/ 1140676 h 650"/>
                <a:gd name="T36" fmla="*/ 75 w 360"/>
                <a:gd name="T37" fmla="*/ 1227723 h 650"/>
                <a:gd name="T38" fmla="*/ 39 w 360"/>
                <a:gd name="T39" fmla="*/ 1314433 h 650"/>
                <a:gd name="T40" fmla="*/ 12 w 360"/>
                <a:gd name="T41" fmla="*/ 1412783 h 650"/>
                <a:gd name="T42" fmla="*/ 0 w 360"/>
                <a:gd name="T43" fmla="*/ 1485534 h 650"/>
                <a:gd name="T44" fmla="*/ 0 w 360"/>
                <a:gd name="T45" fmla="*/ 1746072 h 650"/>
                <a:gd name="T46" fmla="*/ 6 w 360"/>
                <a:gd name="T47" fmla="*/ 1685564 h 650"/>
                <a:gd name="T48" fmla="*/ 19 w 360"/>
                <a:gd name="T49" fmla="*/ 1600028 h 650"/>
                <a:gd name="T50" fmla="*/ 47 w 360"/>
                <a:gd name="T51" fmla="*/ 1482752 h 650"/>
                <a:gd name="T52" fmla="*/ 82 w 360"/>
                <a:gd name="T53" fmla="*/ 1350865 h 650"/>
                <a:gd name="T54" fmla="*/ 135 w 360"/>
                <a:gd name="T55" fmla="*/ 1222492 h 650"/>
                <a:gd name="T56" fmla="*/ 276 w 360"/>
                <a:gd name="T57" fmla="*/ 1099059 h 650"/>
                <a:gd name="T58" fmla="*/ 367 w 360"/>
                <a:gd name="T59" fmla="*/ 981606 h 650"/>
                <a:gd name="T60" fmla="*/ 403 w 360"/>
                <a:gd name="T61" fmla="*/ 917966 h 650"/>
                <a:gd name="T62" fmla="*/ 432 w 360"/>
                <a:gd name="T63" fmla="*/ 817339 h 650"/>
                <a:gd name="T64" fmla="*/ 450 w 360"/>
                <a:gd name="T65" fmla="*/ 686346 h 650"/>
                <a:gd name="T66" fmla="*/ 458 w 360"/>
                <a:gd name="T67" fmla="*/ 537536 h 650"/>
                <a:gd name="T68" fmla="*/ 454 w 360"/>
                <a:gd name="T69" fmla="*/ 386114 h 650"/>
                <a:gd name="T70" fmla="*/ 439 w 360"/>
                <a:gd name="T71" fmla="*/ 239048 h 650"/>
                <a:gd name="T72" fmla="*/ 407 w 360"/>
                <a:gd name="T73" fmla="*/ 107945 h 650"/>
                <a:gd name="T74" fmla="*/ 356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60"/>
                <a:gd name="T115" fmla="*/ 0 h 650"/>
                <a:gd name="T116" fmla="*/ 360 w 360"/>
                <a:gd name="T117" fmla="*/ 650 h 65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rgbClr val="EDFAD2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52" name="AutoShape 43"/>
            <p:cNvSpPr>
              <a:spLocks/>
            </p:cNvSpPr>
            <p:nvPr/>
          </p:nvSpPr>
          <p:spPr bwMode="auto">
            <a:xfrm rot="1560000">
              <a:off x="15" y="-478"/>
              <a:ext cx="818" cy="764"/>
            </a:xfrm>
            <a:custGeom>
              <a:avLst/>
              <a:gdLst>
                <a:gd name="T0" fmla="*/ 2147483646 w 596"/>
                <a:gd name="T1" fmla="*/ 10340668 h 666"/>
                <a:gd name="T2" fmla="*/ 2147483646 w 596"/>
                <a:gd name="T3" fmla="*/ 9521608 h 666"/>
                <a:gd name="T4" fmla="*/ 0 w 596"/>
                <a:gd name="T5" fmla="*/ 8038275 h 666"/>
                <a:gd name="T6" fmla="*/ 2147483646 w 596"/>
                <a:gd name="T7" fmla="*/ 6183915 h 666"/>
                <a:gd name="T8" fmla="*/ 2147483646 w 596"/>
                <a:gd name="T9" fmla="*/ 4229794 h 666"/>
                <a:gd name="T10" fmla="*/ 2147483646 w 596"/>
                <a:gd name="T11" fmla="*/ 2334621 h 666"/>
                <a:gd name="T12" fmla="*/ 2147483646 w 596"/>
                <a:gd name="T13" fmla="*/ 822050 h 666"/>
                <a:gd name="T14" fmla="*/ 2147483646 w 596"/>
                <a:gd name="T15" fmla="*/ 2 h 666"/>
                <a:gd name="T16" fmla="*/ 2147483646 w 596"/>
                <a:gd name="T17" fmla="*/ 259603 h 666"/>
                <a:gd name="T18" fmla="*/ 2147483646 w 596"/>
                <a:gd name="T19" fmla="*/ 1893435 h 666"/>
                <a:gd name="T20" fmla="*/ 2147483646 w 596"/>
                <a:gd name="T21" fmla="*/ 4624602 h 666"/>
                <a:gd name="T22" fmla="*/ 2147483646 w 596"/>
                <a:gd name="T23" fmla="*/ 7911167 h 666"/>
                <a:gd name="T24" fmla="*/ 2147483646 w 596"/>
                <a:gd name="T25" fmla="*/ 11413795 h 666"/>
                <a:gd name="T26" fmla="*/ 2147483646 w 596"/>
                <a:gd name="T27" fmla="*/ 14679550 h 666"/>
                <a:gd name="T28" fmla="*/ 2147483646 w 596"/>
                <a:gd name="T29" fmla="*/ 17190645 h 666"/>
                <a:gd name="T30" fmla="*/ 2147483646 w 596"/>
                <a:gd name="T31" fmla="*/ 18501965 h 666"/>
                <a:gd name="T32" fmla="*/ 2147483646 w 596"/>
                <a:gd name="T33" fmla="*/ 18375170 h 666"/>
                <a:gd name="T34" fmla="*/ 2147483646 w 596"/>
                <a:gd name="T35" fmla="*/ 17221832 h 666"/>
                <a:gd name="T36" fmla="*/ 2147483646 w 596"/>
                <a:gd name="T37" fmla="*/ 15172349 h 666"/>
                <a:gd name="T38" fmla="*/ 2147483646 w 596"/>
                <a:gd name="T39" fmla="*/ 12673739 h 666"/>
                <a:gd name="T40" fmla="*/ 2147483646 w 596"/>
                <a:gd name="T41" fmla="*/ 9905360 h 666"/>
                <a:gd name="T42" fmla="*/ 2147483646 w 596"/>
                <a:gd name="T43" fmla="*/ 7205923 h 666"/>
                <a:gd name="T44" fmla="*/ 2147483646 w 596"/>
                <a:gd name="T45" fmla="*/ 4852196 h 666"/>
                <a:gd name="T46" fmla="*/ 2147483646 w 596"/>
                <a:gd name="T47" fmla="*/ 3152111 h 666"/>
                <a:gd name="T48" fmla="*/ 2147483646 w 596"/>
                <a:gd name="T49" fmla="*/ 2098285 h 666"/>
                <a:gd name="T50" fmla="*/ 2147483646 w 596"/>
                <a:gd name="T51" fmla="*/ 1700608 h 666"/>
                <a:gd name="T52" fmla="*/ 2147483646 w 596"/>
                <a:gd name="T53" fmla="*/ 1950848 h 666"/>
                <a:gd name="T54" fmla="*/ 2147483646 w 596"/>
                <a:gd name="T55" fmla="*/ 2817304 h 666"/>
                <a:gd name="T56" fmla="*/ 2147483646 w 596"/>
                <a:gd name="T57" fmla="*/ 4168311 h 666"/>
                <a:gd name="T58" fmla="*/ 2147483646 w 596"/>
                <a:gd name="T59" fmla="*/ 5770029 h 666"/>
                <a:gd name="T60" fmla="*/ 2147483646 w 596"/>
                <a:gd name="T61" fmla="*/ 7593050 h 666"/>
                <a:gd name="T62" fmla="*/ 2147483646 w 596"/>
                <a:gd name="T63" fmla="*/ 9452674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96"/>
                <a:gd name="T97" fmla="*/ 0 h 666"/>
                <a:gd name="T98" fmla="*/ 596 w 596"/>
                <a:gd name="T99" fmla="*/ 666 h 66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rgbClr val="EDFAD2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027" name="Rectangle 44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93663"/>
            <a:ext cx="8213725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Fate clic per modificare il formato del testo del titolo</a:t>
            </a:r>
          </a:p>
        </p:txBody>
      </p:sp>
      <p:sp>
        <p:nvSpPr>
          <p:cNvPr id="1028" name="Rectangle 4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199438" cy="4448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Fate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  <a:p>
            <a:pPr lvl="4"/>
            <a:r>
              <a:rPr lang="en-GB" altLang="it-IT"/>
              <a:t>Ottavo livello struttura</a:t>
            </a:r>
          </a:p>
          <a:p>
            <a:pPr lvl="4"/>
            <a:r>
              <a:rPr lang="en-GB" altLang="it-IT"/>
              <a:t>Nono livello struttura</a:t>
            </a:r>
          </a:p>
        </p:txBody>
      </p:sp>
      <p:sp>
        <p:nvSpPr>
          <p:cNvPr id="1029" name="Text Box 46"/>
          <p:cNvSpPr txBox="1">
            <a:spLocks noChangeArrowheads="1"/>
          </p:cNvSpPr>
          <p:nvPr/>
        </p:nvSpPr>
        <p:spPr bwMode="auto">
          <a:xfrm>
            <a:off x="457200" y="6243638"/>
            <a:ext cx="2117725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1030" name="Text Box 47"/>
          <p:cNvSpPr txBox="1">
            <a:spLocks noChangeArrowheads="1"/>
          </p:cNvSpPr>
          <p:nvPr/>
        </p:nvSpPr>
        <p:spPr bwMode="auto">
          <a:xfrm>
            <a:off x="3124200" y="6248400"/>
            <a:ext cx="2879725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1072" name="Rectangle 48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03438" cy="4413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50000"/>
              </a:lnSpc>
              <a:buSzPct val="100000"/>
              <a:defRPr>
                <a:solidFill>
                  <a:srgbClr val="FFFFFF"/>
                </a:solidFill>
              </a:defRPr>
            </a:lvl1pPr>
          </a:lstStyle>
          <a:p>
            <a:fld id="{7401F3AB-756B-48FF-A652-C4723B76E6A6}" type="slidenum">
              <a:rPr lang="en-GB" altLang="it-IT"/>
              <a:pPr/>
              <a:t>‹N›</a:t>
            </a:fld>
            <a:endParaRPr lang="en-GB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6666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6666"/>
          </a:solidFill>
          <a:latin typeface="Verdana" pitchFamily="32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6666"/>
          </a:solidFill>
          <a:latin typeface="Verdana" pitchFamily="32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6666"/>
          </a:solidFill>
          <a:latin typeface="Verdana" pitchFamily="32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6666"/>
          </a:solidFill>
          <a:latin typeface="Verdana" pitchFamily="32" charset="0"/>
          <a:cs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6666"/>
          </a:solidFill>
          <a:latin typeface="Verdana" pitchFamily="32" charset="0"/>
          <a:cs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6666"/>
          </a:solidFill>
          <a:latin typeface="Verdana" pitchFamily="32" charset="0"/>
          <a:cs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6666"/>
          </a:solidFill>
          <a:latin typeface="Verdana" pitchFamily="32" charset="0"/>
          <a:cs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6666"/>
          </a:solidFill>
          <a:latin typeface="Verdana" pitchFamily="32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lnSpc>
          <a:spcPct val="11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1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6699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11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6699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11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6699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11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6699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lnSpc>
          <a:spcPct val="11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6699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lnSpc>
          <a:spcPct val="11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6699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lnSpc>
          <a:spcPct val="11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6699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lnSpc>
          <a:spcPct val="11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6699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-3533775" y="-10125075"/>
            <a:ext cx="17303750" cy="17940338"/>
            <a:chOff x="-2226" y="-6378"/>
            <a:chExt cx="10900" cy="11301"/>
          </a:xfrm>
        </p:grpSpPr>
        <p:grpSp>
          <p:nvGrpSpPr>
            <p:cNvPr id="2056" name="Group 2"/>
            <p:cNvGrpSpPr>
              <a:grpSpLocks/>
            </p:cNvGrpSpPr>
            <p:nvPr/>
          </p:nvGrpSpPr>
          <p:grpSpPr bwMode="auto">
            <a:xfrm>
              <a:off x="-2226" y="-6378"/>
              <a:ext cx="10900" cy="10992"/>
              <a:chOff x="-2226" y="-6378"/>
              <a:chExt cx="10900" cy="10992"/>
            </a:xfrm>
          </p:grpSpPr>
          <p:sp>
            <p:nvSpPr>
              <p:cNvPr id="2090" name="AutoShape 3"/>
              <p:cNvSpPr>
                <a:spLocks/>
              </p:cNvSpPr>
              <p:nvPr/>
            </p:nvSpPr>
            <p:spPr bwMode="auto">
              <a:xfrm rot="12000000" flipV="1">
                <a:off x="932" y="-5247"/>
                <a:ext cx="7294" cy="3914"/>
              </a:xfrm>
              <a:custGeom>
                <a:avLst/>
                <a:gdLst>
                  <a:gd name="T0" fmla="*/ 2147483646 w 596"/>
                  <a:gd name="T1" fmla="*/ 2147483646 h 666"/>
                  <a:gd name="T2" fmla="*/ 2147483646 w 596"/>
                  <a:gd name="T3" fmla="*/ 2147483646 h 666"/>
                  <a:gd name="T4" fmla="*/ 0 w 596"/>
                  <a:gd name="T5" fmla="*/ 2147483646 h 666"/>
                  <a:gd name="T6" fmla="*/ 2147483646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2147483646 h 666"/>
                  <a:gd name="T16" fmla="*/ 2147483646 w 596"/>
                  <a:gd name="T17" fmla="*/ 2147483646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596"/>
                  <a:gd name="T97" fmla="*/ 0 h 666"/>
                  <a:gd name="T98" fmla="*/ 596 w 596"/>
                  <a:gd name="T99" fmla="*/ 666 h 66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rgbClr val="EBF7FF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091" name="AutoShape 4"/>
              <p:cNvSpPr>
                <a:spLocks/>
              </p:cNvSpPr>
              <p:nvPr/>
            </p:nvSpPr>
            <p:spPr bwMode="auto">
              <a:xfrm rot="12000000" flipV="1">
                <a:off x="3823" y="-2589"/>
                <a:ext cx="3112" cy="1395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2147483646 w 257"/>
                  <a:gd name="T5" fmla="*/ 2147483646 h 237"/>
                  <a:gd name="T6" fmla="*/ 2147483646 w 257"/>
                  <a:gd name="T7" fmla="*/ 2147483646 h 237"/>
                  <a:gd name="T8" fmla="*/ 2147483646 w 257"/>
                  <a:gd name="T9" fmla="*/ 2147483646 h 237"/>
                  <a:gd name="T10" fmla="*/ 2147483646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2147483646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57"/>
                  <a:gd name="T100" fmla="*/ 0 h 237"/>
                  <a:gd name="T101" fmla="*/ 257 w 257"/>
                  <a:gd name="T102" fmla="*/ 237 h 237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BF7FF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092" name="AutoShape 5"/>
              <p:cNvSpPr>
                <a:spLocks/>
              </p:cNvSpPr>
              <p:nvPr/>
            </p:nvSpPr>
            <p:spPr bwMode="auto">
              <a:xfrm rot="12000000" flipV="1">
                <a:off x="1731" y="-1506"/>
                <a:ext cx="1502" cy="644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2147483646 w 124"/>
                  <a:gd name="T17" fmla="*/ 2147483646 h 110"/>
                  <a:gd name="T18" fmla="*/ 0 w 124"/>
                  <a:gd name="T19" fmla="*/ 2147483646 h 110"/>
                  <a:gd name="T20" fmla="*/ 2147483646 w 124"/>
                  <a:gd name="T21" fmla="*/ 2147483646 h 110"/>
                  <a:gd name="T22" fmla="*/ 2147483646 w 124"/>
                  <a:gd name="T23" fmla="*/ 2147483646 h 110"/>
                  <a:gd name="T24" fmla="*/ 2147483646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147483646 h 110"/>
                  <a:gd name="T56" fmla="*/ 2147483646 w 124"/>
                  <a:gd name="T57" fmla="*/ 2147483646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24"/>
                  <a:gd name="T91" fmla="*/ 0 h 110"/>
                  <a:gd name="T92" fmla="*/ 124 w 124"/>
                  <a:gd name="T93" fmla="*/ 110 h 110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rgbClr val="EBF7FF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" name="AutoShape 6"/>
              <p:cNvSpPr>
                <a:spLocks/>
              </p:cNvSpPr>
              <p:nvPr/>
            </p:nvSpPr>
            <p:spPr bwMode="auto">
              <a:xfrm rot="12000000" flipV="1">
                <a:off x="3235" y="-4707"/>
                <a:ext cx="1324" cy="902"/>
              </a:xfrm>
              <a:custGeom>
                <a:avLst/>
                <a:gdLst>
                  <a:gd name="T0" fmla="*/ 0 w 109"/>
                  <a:gd name="T1" fmla="*/ 0 h 156"/>
                  <a:gd name="T2" fmla="*/ 2147483646 w 109"/>
                  <a:gd name="T3" fmla="*/ 2147483646 h 156"/>
                  <a:gd name="T4" fmla="*/ 2147483646 w 109"/>
                  <a:gd name="T5" fmla="*/ 2147483646 h 156"/>
                  <a:gd name="T6" fmla="*/ 2147483646 w 109"/>
                  <a:gd name="T7" fmla="*/ 2147483646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09"/>
                  <a:gd name="T76" fmla="*/ 0 h 156"/>
                  <a:gd name="T77" fmla="*/ 109 w 109"/>
                  <a:gd name="T78" fmla="*/ 156 h 15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BF7FF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094" name="AutoShape 7"/>
              <p:cNvSpPr>
                <a:spLocks/>
              </p:cNvSpPr>
              <p:nvPr/>
            </p:nvSpPr>
            <p:spPr bwMode="auto">
              <a:xfrm rot="12000000" flipV="1">
                <a:off x="2861" y="-1411"/>
                <a:ext cx="554" cy="53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2147483646 w 46"/>
                  <a:gd name="T5" fmla="*/ 2147483646 h 94"/>
                  <a:gd name="T6" fmla="*/ 2147483646 w 46"/>
                  <a:gd name="T7" fmla="*/ 2147483646 h 94"/>
                  <a:gd name="T8" fmla="*/ 0 w 46"/>
                  <a:gd name="T9" fmla="*/ 2147483646 h 94"/>
                  <a:gd name="T10" fmla="*/ 2147483646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2147483646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6"/>
                  <a:gd name="T40" fmla="*/ 0 h 94"/>
                  <a:gd name="T41" fmla="*/ 46 w 46"/>
                  <a:gd name="T42" fmla="*/ 94 h 9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EBF7FF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095" name="AutoShape 8"/>
              <p:cNvSpPr>
                <a:spLocks/>
              </p:cNvSpPr>
              <p:nvPr/>
            </p:nvSpPr>
            <p:spPr bwMode="auto">
              <a:xfrm rot="12000000" flipV="1">
                <a:off x="2818" y="-3763"/>
                <a:ext cx="643" cy="222"/>
              </a:xfrm>
              <a:custGeom>
                <a:avLst/>
                <a:gdLst>
                  <a:gd name="T0" fmla="*/ 0 w 54"/>
                  <a:gd name="T1" fmla="*/ 0 h 40"/>
                  <a:gd name="T2" fmla="*/ 2147483646 w 54"/>
                  <a:gd name="T3" fmla="*/ 2147483646 h 40"/>
                  <a:gd name="T4" fmla="*/ 2147483646 w 54"/>
                  <a:gd name="T5" fmla="*/ 2147483646 h 40"/>
                  <a:gd name="T6" fmla="*/ 2147483646 w 54"/>
                  <a:gd name="T7" fmla="*/ 2147483646 h 40"/>
                  <a:gd name="T8" fmla="*/ 2147483646 w 54"/>
                  <a:gd name="T9" fmla="*/ 2147483646 h 40"/>
                  <a:gd name="T10" fmla="*/ 2147483646 w 54"/>
                  <a:gd name="T11" fmla="*/ 2147483646 h 40"/>
                  <a:gd name="T12" fmla="*/ 2147483646 w 54"/>
                  <a:gd name="T13" fmla="*/ 2147483646 h 40"/>
                  <a:gd name="T14" fmla="*/ 2147483646 w 54"/>
                  <a:gd name="T15" fmla="*/ 2147483646 h 40"/>
                  <a:gd name="T16" fmla="*/ 2147483646 w 54"/>
                  <a:gd name="T17" fmla="*/ 2147483646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2147483646 w 54"/>
                  <a:gd name="T29" fmla="*/ 2147483646 h 40"/>
                  <a:gd name="T30" fmla="*/ 2147483646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4"/>
                  <a:gd name="T52" fmla="*/ 0 h 40"/>
                  <a:gd name="T53" fmla="*/ 54 w 54"/>
                  <a:gd name="T54" fmla="*/ 40 h 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BF7FF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096" name="AutoShape 9"/>
              <p:cNvSpPr>
                <a:spLocks/>
              </p:cNvSpPr>
              <p:nvPr/>
            </p:nvSpPr>
            <p:spPr bwMode="auto">
              <a:xfrm rot="12000000" flipV="1">
                <a:off x="-1348" y="-965"/>
                <a:ext cx="1790" cy="5437"/>
              </a:xfrm>
              <a:custGeom>
                <a:avLst/>
                <a:gdLst>
                  <a:gd name="T0" fmla="*/ 0 w 149"/>
                  <a:gd name="T1" fmla="*/ 0 h 704"/>
                  <a:gd name="T2" fmla="*/ 2147483646 w 149"/>
                  <a:gd name="T3" fmla="*/ 2147483646 h 704"/>
                  <a:gd name="T4" fmla="*/ 214748364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2147483646 w 149"/>
                  <a:gd name="T37" fmla="*/ 2147483646 h 704"/>
                  <a:gd name="T38" fmla="*/ 2147483646 w 149"/>
                  <a:gd name="T39" fmla="*/ 2147483646 h 704"/>
                  <a:gd name="T40" fmla="*/ 2147483646 w 149"/>
                  <a:gd name="T41" fmla="*/ 2147483646 h 704"/>
                  <a:gd name="T42" fmla="*/ 2147483646 w 149"/>
                  <a:gd name="T43" fmla="*/ 2147483646 h 704"/>
                  <a:gd name="T44" fmla="*/ 2147483646 w 149"/>
                  <a:gd name="T45" fmla="*/ 2147483646 h 704"/>
                  <a:gd name="T46" fmla="*/ 2147483646 w 149"/>
                  <a:gd name="T47" fmla="*/ 2147483646 h 704"/>
                  <a:gd name="T48" fmla="*/ 2147483646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49"/>
                  <a:gd name="T127" fmla="*/ 0 h 704"/>
                  <a:gd name="T128" fmla="*/ 149 w 149"/>
                  <a:gd name="T129" fmla="*/ 704 h 704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BF7FF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057" name="AutoShape 10"/>
            <p:cNvSpPr>
              <a:spLocks/>
            </p:cNvSpPr>
            <p:nvPr/>
          </p:nvSpPr>
          <p:spPr bwMode="auto">
            <a:xfrm rot="360000" flipH="1">
              <a:off x="-76" y="1968"/>
              <a:ext cx="317" cy="640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8"/>
                <a:gd name="T76" fmla="*/ 0 h 217"/>
                <a:gd name="T77" fmla="*/ 128 w 128"/>
                <a:gd name="T78" fmla="*/ 217 h 21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F2DFFD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58" name="AutoShape 11"/>
            <p:cNvSpPr>
              <a:spLocks/>
            </p:cNvSpPr>
            <p:nvPr/>
          </p:nvSpPr>
          <p:spPr bwMode="auto">
            <a:xfrm>
              <a:off x="95" y="1260"/>
              <a:ext cx="1266" cy="1523"/>
            </a:xfrm>
            <a:custGeom>
              <a:avLst/>
              <a:gdLst>
                <a:gd name="T0" fmla="*/ 1376 w 1259"/>
                <a:gd name="T1" fmla="*/ 994 h 1532"/>
                <a:gd name="T2" fmla="*/ 1482 w 1259"/>
                <a:gd name="T3" fmla="*/ 940 h 1532"/>
                <a:gd name="T4" fmla="*/ 1596 w 1259"/>
                <a:gd name="T5" fmla="*/ 869 h 1532"/>
                <a:gd name="T6" fmla="*/ 1729 w 1259"/>
                <a:gd name="T7" fmla="*/ 767 h 1532"/>
                <a:gd name="T8" fmla="*/ 1846 w 1259"/>
                <a:gd name="T9" fmla="*/ 666 h 1532"/>
                <a:gd name="T10" fmla="*/ 1924 w 1259"/>
                <a:gd name="T11" fmla="*/ 547 h 1532"/>
                <a:gd name="T12" fmla="*/ 1948 w 1259"/>
                <a:gd name="T13" fmla="*/ 417 h 1532"/>
                <a:gd name="T14" fmla="*/ 1902 w 1259"/>
                <a:gd name="T15" fmla="*/ 303 h 1532"/>
                <a:gd name="T16" fmla="*/ 1766 w 1259"/>
                <a:gd name="T17" fmla="*/ 201 h 1532"/>
                <a:gd name="T18" fmla="*/ 1612 w 1259"/>
                <a:gd name="T19" fmla="*/ 116 h 1532"/>
                <a:gd name="T20" fmla="*/ 1491 w 1259"/>
                <a:gd name="T21" fmla="*/ 85 h 1532"/>
                <a:gd name="T22" fmla="*/ 1379 w 1259"/>
                <a:gd name="T23" fmla="*/ 65 h 1532"/>
                <a:gd name="T24" fmla="*/ 1220 w 1259"/>
                <a:gd name="T25" fmla="*/ 18 h 1532"/>
                <a:gd name="T26" fmla="*/ 992 w 1259"/>
                <a:gd name="T27" fmla="*/ 0 h 1532"/>
                <a:gd name="T28" fmla="*/ 688 w 1259"/>
                <a:gd name="T29" fmla="*/ 23 h 1532"/>
                <a:gd name="T30" fmla="*/ 561 w 1259"/>
                <a:gd name="T31" fmla="*/ 44 h 1532"/>
                <a:gd name="T32" fmla="*/ 448 w 1259"/>
                <a:gd name="T33" fmla="*/ 58 h 1532"/>
                <a:gd name="T34" fmla="*/ 348 w 1259"/>
                <a:gd name="T35" fmla="*/ 79 h 1532"/>
                <a:gd name="T36" fmla="*/ 258 w 1259"/>
                <a:gd name="T37" fmla="*/ 85 h 1532"/>
                <a:gd name="T38" fmla="*/ 203 w 1259"/>
                <a:gd name="T39" fmla="*/ 85 h 1532"/>
                <a:gd name="T40" fmla="*/ 86 w 1259"/>
                <a:gd name="T41" fmla="*/ 85 h 1532"/>
                <a:gd name="T42" fmla="*/ 41 w 1259"/>
                <a:gd name="T43" fmla="*/ 123 h 1532"/>
                <a:gd name="T44" fmla="*/ 0 w 1259"/>
                <a:gd name="T45" fmla="*/ 169 h 1532"/>
                <a:gd name="T46" fmla="*/ 80 w 1259"/>
                <a:gd name="T47" fmla="*/ 141 h 1532"/>
                <a:gd name="T48" fmla="*/ 220 w 1259"/>
                <a:gd name="T49" fmla="*/ 120 h 1532"/>
                <a:gd name="T50" fmla="*/ 314 w 1259"/>
                <a:gd name="T51" fmla="*/ 105 h 1532"/>
                <a:gd name="T52" fmla="*/ 435 w 1259"/>
                <a:gd name="T53" fmla="*/ 90 h 1532"/>
                <a:gd name="T54" fmla="*/ 514 w 1259"/>
                <a:gd name="T55" fmla="*/ 85 h 1532"/>
                <a:gd name="T56" fmla="*/ 610 w 1259"/>
                <a:gd name="T57" fmla="*/ 85 h 1532"/>
                <a:gd name="T58" fmla="*/ 712 w 1259"/>
                <a:gd name="T59" fmla="*/ 85 h 1532"/>
                <a:gd name="T60" fmla="*/ 786 w 1259"/>
                <a:gd name="T61" fmla="*/ 85 h 1532"/>
                <a:gd name="T62" fmla="*/ 872 w 1259"/>
                <a:gd name="T63" fmla="*/ 85 h 1532"/>
                <a:gd name="T64" fmla="*/ 960 w 1259"/>
                <a:gd name="T65" fmla="*/ 92 h 1532"/>
                <a:gd name="T66" fmla="*/ 1033 w 1259"/>
                <a:gd name="T67" fmla="*/ 112 h 1532"/>
                <a:gd name="T68" fmla="*/ 1101 w 1259"/>
                <a:gd name="T69" fmla="*/ 131 h 1532"/>
                <a:gd name="T70" fmla="*/ 1177 w 1259"/>
                <a:gd name="T71" fmla="*/ 165 h 1532"/>
                <a:gd name="T72" fmla="*/ 1255 w 1259"/>
                <a:gd name="T73" fmla="*/ 188 h 1532"/>
                <a:gd name="T74" fmla="*/ 1321 w 1259"/>
                <a:gd name="T75" fmla="*/ 208 h 1532"/>
                <a:gd name="T76" fmla="*/ 1387 w 1259"/>
                <a:gd name="T77" fmla="*/ 228 h 1532"/>
                <a:gd name="T78" fmla="*/ 1505 w 1259"/>
                <a:gd name="T79" fmla="*/ 303 h 1532"/>
                <a:gd name="T80" fmla="*/ 1570 w 1259"/>
                <a:gd name="T81" fmla="*/ 396 h 1532"/>
                <a:gd name="T82" fmla="*/ 1588 w 1259"/>
                <a:gd name="T83" fmla="*/ 507 h 1532"/>
                <a:gd name="T84" fmla="*/ 1581 w 1259"/>
                <a:gd name="T85" fmla="*/ 610 h 1532"/>
                <a:gd name="T86" fmla="*/ 1548 w 1259"/>
                <a:gd name="T87" fmla="*/ 726 h 1532"/>
                <a:gd name="T88" fmla="*/ 1498 w 1259"/>
                <a:gd name="T89" fmla="*/ 832 h 1532"/>
                <a:gd name="T90" fmla="*/ 1445 w 1259"/>
                <a:gd name="T91" fmla="*/ 920 h 1532"/>
                <a:gd name="T92" fmla="*/ 1376 w 1259"/>
                <a:gd name="T93" fmla="*/ 994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259"/>
                <a:gd name="T142" fmla="*/ 0 h 1532"/>
                <a:gd name="T143" fmla="*/ 1259 w 1259"/>
                <a:gd name="T144" fmla="*/ 1532 h 1532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rgbClr val="F2DFFD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59" name="AutoShape 12"/>
            <p:cNvSpPr>
              <a:spLocks/>
            </p:cNvSpPr>
            <p:nvPr/>
          </p:nvSpPr>
          <p:spPr bwMode="auto">
            <a:xfrm>
              <a:off x="-76" y="2610"/>
              <a:ext cx="802" cy="450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25 h 459"/>
                <a:gd name="T4" fmla="*/ 70 w 801"/>
                <a:gd name="T5" fmla="*/ 29 h 459"/>
                <a:gd name="T6" fmla="*/ 114 w 801"/>
                <a:gd name="T7" fmla="*/ 47 h 459"/>
                <a:gd name="T8" fmla="*/ 153 w 801"/>
                <a:gd name="T9" fmla="*/ 57 h 459"/>
                <a:gd name="T10" fmla="*/ 198 w 801"/>
                <a:gd name="T11" fmla="*/ 67 h 459"/>
                <a:gd name="T12" fmla="*/ 258 w 801"/>
                <a:gd name="T13" fmla="*/ 73 h 459"/>
                <a:gd name="T14" fmla="*/ 318 w 801"/>
                <a:gd name="T15" fmla="*/ 77 h 459"/>
                <a:gd name="T16" fmla="*/ 375 w 801"/>
                <a:gd name="T17" fmla="*/ 85 h 459"/>
                <a:gd name="T18" fmla="*/ 516 w 801"/>
                <a:gd name="T19" fmla="*/ 90 h 459"/>
                <a:gd name="T20" fmla="*/ 587 w 801"/>
                <a:gd name="T21" fmla="*/ 92 h 459"/>
                <a:gd name="T22" fmla="*/ 663 w 801"/>
                <a:gd name="T23" fmla="*/ 93 h 459"/>
                <a:gd name="T24" fmla="*/ 738 w 801"/>
                <a:gd name="T25" fmla="*/ 90 h 459"/>
                <a:gd name="T26" fmla="*/ 820 w 801"/>
                <a:gd name="T27" fmla="*/ 84 h 459"/>
                <a:gd name="T28" fmla="*/ 897 w 801"/>
                <a:gd name="T29" fmla="*/ 77 h 459"/>
                <a:gd name="T30" fmla="*/ 825 w 801"/>
                <a:gd name="T31" fmla="*/ 89 h 459"/>
                <a:gd name="T32" fmla="*/ 754 w 801"/>
                <a:gd name="T33" fmla="*/ 96 h 459"/>
                <a:gd name="T34" fmla="*/ 684 w 801"/>
                <a:gd name="T35" fmla="*/ 102 h 459"/>
                <a:gd name="T36" fmla="*/ 620 w 801"/>
                <a:gd name="T37" fmla="*/ 105 h 459"/>
                <a:gd name="T38" fmla="*/ 557 w 801"/>
                <a:gd name="T39" fmla="*/ 109 h 459"/>
                <a:gd name="T40" fmla="*/ 497 w 801"/>
                <a:gd name="T41" fmla="*/ 108 h 459"/>
                <a:gd name="T42" fmla="*/ 360 w 801"/>
                <a:gd name="T43" fmla="*/ 108 h 459"/>
                <a:gd name="T44" fmla="*/ 301 w 801"/>
                <a:gd name="T45" fmla="*/ 107 h 459"/>
                <a:gd name="T46" fmla="*/ 252 w 801"/>
                <a:gd name="T47" fmla="*/ 103 h 459"/>
                <a:gd name="T48" fmla="*/ 198 w 801"/>
                <a:gd name="T49" fmla="*/ 99 h 459"/>
                <a:gd name="T50" fmla="*/ 149 w 801"/>
                <a:gd name="T51" fmla="*/ 93 h 459"/>
                <a:gd name="T52" fmla="*/ 104 w 801"/>
                <a:gd name="T53" fmla="*/ 87 h 459"/>
                <a:gd name="T54" fmla="*/ 62 w 801"/>
                <a:gd name="T55" fmla="*/ 80 h 459"/>
                <a:gd name="T56" fmla="*/ 0 w 801"/>
                <a:gd name="T57" fmla="*/ 70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801"/>
                <a:gd name="T91" fmla="*/ 0 h 459"/>
                <a:gd name="T92" fmla="*/ 801 w 801"/>
                <a:gd name="T93" fmla="*/ 459 h 459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DFFD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60" name="AutoShape 13"/>
            <p:cNvSpPr>
              <a:spLocks/>
            </p:cNvSpPr>
            <p:nvPr/>
          </p:nvSpPr>
          <p:spPr bwMode="auto">
            <a:xfrm rot="360000" flipH="1">
              <a:off x="823" y="2872"/>
              <a:ext cx="348" cy="455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17"/>
                <a:gd name="T82" fmla="*/ 0 h 132"/>
                <a:gd name="T83" fmla="*/ 117 w 117"/>
                <a:gd name="T84" fmla="*/ 132 h 13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F2DFFD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61" name="AutoShape 14"/>
            <p:cNvSpPr>
              <a:spLocks/>
            </p:cNvSpPr>
            <p:nvPr/>
          </p:nvSpPr>
          <p:spPr bwMode="auto">
            <a:xfrm rot="360000" flipH="1">
              <a:off x="722" y="2983"/>
              <a:ext cx="79" cy="265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9"/>
                <a:gd name="T40" fmla="*/ 0 h 77"/>
                <a:gd name="T41" fmla="*/ 29 w 29"/>
                <a:gd name="T42" fmla="*/ 77 h 7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F2DFFD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62" name="AutoShape 15"/>
            <p:cNvSpPr>
              <a:spLocks/>
            </p:cNvSpPr>
            <p:nvPr/>
          </p:nvSpPr>
          <p:spPr bwMode="auto">
            <a:xfrm>
              <a:off x="1129" y="3273"/>
              <a:ext cx="1113" cy="1038"/>
            </a:xfrm>
            <a:custGeom>
              <a:avLst/>
              <a:gdLst>
                <a:gd name="T0" fmla="*/ 1126 w 1108"/>
                <a:gd name="T1" fmla="*/ 556 h 1047"/>
                <a:gd name="T2" fmla="*/ 986 w 1108"/>
                <a:gd name="T3" fmla="*/ 536 h 1047"/>
                <a:gd name="T4" fmla="*/ 868 w 1108"/>
                <a:gd name="T5" fmla="*/ 501 h 1047"/>
                <a:gd name="T6" fmla="*/ 741 w 1108"/>
                <a:gd name="T7" fmla="*/ 458 h 1047"/>
                <a:gd name="T8" fmla="*/ 611 w 1108"/>
                <a:gd name="T9" fmla="*/ 411 h 1047"/>
                <a:gd name="T10" fmla="*/ 507 w 1108"/>
                <a:gd name="T11" fmla="*/ 362 h 1047"/>
                <a:gd name="T12" fmla="*/ 363 w 1108"/>
                <a:gd name="T13" fmla="*/ 296 h 1047"/>
                <a:gd name="T14" fmla="*/ 268 w 1108"/>
                <a:gd name="T15" fmla="*/ 240 h 1047"/>
                <a:gd name="T16" fmla="*/ 198 w 1108"/>
                <a:gd name="T17" fmla="*/ 169 h 1047"/>
                <a:gd name="T18" fmla="*/ 69 w 1108"/>
                <a:gd name="T19" fmla="*/ 119 h 1047"/>
                <a:gd name="T20" fmla="*/ 21 w 1108"/>
                <a:gd name="T21" fmla="*/ 58 h 1047"/>
                <a:gd name="T22" fmla="*/ 0 w 1108"/>
                <a:gd name="T23" fmla="*/ 0 h 1047"/>
                <a:gd name="T24" fmla="*/ 185 w 1108"/>
                <a:gd name="T25" fmla="*/ 122 h 1047"/>
                <a:gd name="T26" fmla="*/ 289 w 1108"/>
                <a:gd name="T27" fmla="*/ 200 h 1047"/>
                <a:gd name="T28" fmla="*/ 419 w 1108"/>
                <a:gd name="T29" fmla="*/ 267 h 1047"/>
                <a:gd name="T30" fmla="*/ 531 w 1108"/>
                <a:gd name="T31" fmla="*/ 313 h 1047"/>
                <a:gd name="T32" fmla="*/ 624 w 1108"/>
                <a:gd name="T33" fmla="*/ 353 h 1047"/>
                <a:gd name="T34" fmla="*/ 725 w 1108"/>
                <a:gd name="T35" fmla="*/ 380 h 1047"/>
                <a:gd name="T36" fmla="*/ 810 w 1108"/>
                <a:gd name="T37" fmla="*/ 399 h 1047"/>
                <a:gd name="T38" fmla="*/ 885 w 1108"/>
                <a:gd name="T39" fmla="*/ 423 h 1047"/>
                <a:gd name="T40" fmla="*/ 1086 w 1108"/>
                <a:gd name="T41" fmla="*/ 479 h 1047"/>
                <a:gd name="T42" fmla="*/ 1327 w 1108"/>
                <a:gd name="T43" fmla="*/ 516 h 1047"/>
                <a:gd name="T44" fmla="*/ 1585 w 1108"/>
                <a:gd name="T45" fmla="*/ 556 h 1047"/>
                <a:gd name="T46" fmla="*/ 1126 w 1108"/>
                <a:gd name="T47" fmla="*/ 556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108"/>
                <a:gd name="T73" fmla="*/ 0 h 1047"/>
                <a:gd name="T74" fmla="*/ 1108 w 1108"/>
                <a:gd name="T75" fmla="*/ 1047 h 1047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rgbClr val="F2DFFD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2063" name="Group 16"/>
            <p:cNvGrpSpPr>
              <a:grpSpLocks/>
            </p:cNvGrpSpPr>
            <p:nvPr/>
          </p:nvGrpSpPr>
          <p:grpSpPr bwMode="auto">
            <a:xfrm>
              <a:off x="1036" y="-1306"/>
              <a:ext cx="3291" cy="3109"/>
              <a:chOff x="1036" y="-1306"/>
              <a:chExt cx="3291" cy="3109"/>
            </a:xfrm>
          </p:grpSpPr>
          <p:sp>
            <p:nvSpPr>
              <p:cNvPr id="2087" name="AutoShape 17"/>
              <p:cNvSpPr>
                <a:spLocks/>
              </p:cNvSpPr>
              <p:nvPr/>
            </p:nvSpPr>
            <p:spPr bwMode="auto">
              <a:xfrm rot="3240000">
                <a:off x="2724" y="-1367"/>
                <a:ext cx="597" cy="1406"/>
              </a:xfrm>
              <a:custGeom>
                <a:avLst/>
                <a:gdLst>
                  <a:gd name="T0" fmla="*/ 2147483646 w 83"/>
                  <a:gd name="T1" fmla="*/ 2147483646 h 117"/>
                  <a:gd name="T2" fmla="*/ 2147483646 w 83"/>
                  <a:gd name="T3" fmla="*/ 0 h 117"/>
                  <a:gd name="T4" fmla="*/ 0 w 83"/>
                  <a:gd name="T5" fmla="*/ 2147483646 h 117"/>
                  <a:gd name="T6" fmla="*/ 2147483646 w 83"/>
                  <a:gd name="T7" fmla="*/ 2147483646 h 11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17"/>
                  <a:gd name="T14" fmla="*/ 83 w 83"/>
                  <a:gd name="T15" fmla="*/ 117 h 11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088" name="AutoShape 18"/>
              <p:cNvSpPr>
                <a:spLocks/>
              </p:cNvSpPr>
              <p:nvPr/>
            </p:nvSpPr>
            <p:spPr bwMode="auto">
              <a:xfrm rot="3240000">
                <a:off x="3036" y="-128"/>
                <a:ext cx="1031" cy="1171"/>
              </a:xfrm>
              <a:custGeom>
                <a:avLst/>
                <a:gdLst>
                  <a:gd name="T0" fmla="*/ 0 w 140"/>
                  <a:gd name="T1" fmla="*/ 2147483646 h 98"/>
                  <a:gd name="T2" fmla="*/ 2147483646 w 140"/>
                  <a:gd name="T3" fmla="*/ 0 h 98"/>
                  <a:gd name="T4" fmla="*/ 2147483646 w 140"/>
                  <a:gd name="T5" fmla="*/ 2147483646 h 98"/>
                  <a:gd name="T6" fmla="*/ 0 w 140"/>
                  <a:gd name="T7" fmla="*/ 2147483646 h 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0"/>
                  <a:gd name="T13" fmla="*/ 0 h 98"/>
                  <a:gd name="T14" fmla="*/ 140 w 140"/>
                  <a:gd name="T15" fmla="*/ 98 h 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089" name="AutoShape 19"/>
              <p:cNvSpPr>
                <a:spLocks/>
              </p:cNvSpPr>
              <p:nvPr/>
            </p:nvSpPr>
            <p:spPr bwMode="auto">
              <a:xfrm rot="3240000">
                <a:off x="1050" y="902"/>
                <a:ext cx="1083" cy="584"/>
              </a:xfrm>
              <a:custGeom>
                <a:avLst/>
                <a:gdLst>
                  <a:gd name="T0" fmla="*/ 0 w 145"/>
                  <a:gd name="T1" fmla="*/ 2147483646 h 49"/>
                  <a:gd name="T2" fmla="*/ 2147483646 w 145"/>
                  <a:gd name="T3" fmla="*/ 0 h 49"/>
                  <a:gd name="T4" fmla="*/ 2147483646 w 145"/>
                  <a:gd name="T5" fmla="*/ 2147483646 h 49"/>
                  <a:gd name="T6" fmla="*/ 0 w 145"/>
                  <a:gd name="T7" fmla="*/ 2147483646 h 4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5"/>
                  <a:gd name="T13" fmla="*/ 0 h 49"/>
                  <a:gd name="T14" fmla="*/ 145 w 145"/>
                  <a:gd name="T15" fmla="*/ 49 h 4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064" name="Group 20"/>
            <p:cNvGrpSpPr>
              <a:grpSpLocks/>
            </p:cNvGrpSpPr>
            <p:nvPr/>
          </p:nvGrpSpPr>
          <p:grpSpPr bwMode="auto">
            <a:xfrm>
              <a:off x="2890" y="-23"/>
              <a:ext cx="1895" cy="1519"/>
              <a:chOff x="2890" y="-23"/>
              <a:chExt cx="1895" cy="1519"/>
            </a:xfrm>
          </p:grpSpPr>
          <p:sp>
            <p:nvSpPr>
              <p:cNvPr id="2084" name="AutoShape 21"/>
              <p:cNvSpPr>
                <a:spLocks/>
              </p:cNvSpPr>
              <p:nvPr/>
            </p:nvSpPr>
            <p:spPr bwMode="auto">
              <a:xfrm rot="-6720000">
                <a:off x="3352" y="797"/>
                <a:ext cx="377" cy="763"/>
              </a:xfrm>
              <a:custGeom>
                <a:avLst/>
                <a:gdLst>
                  <a:gd name="T0" fmla="*/ 2147483646 w 83"/>
                  <a:gd name="T1" fmla="*/ 2147483646 h 117"/>
                  <a:gd name="T2" fmla="*/ 2147483646 w 83"/>
                  <a:gd name="T3" fmla="*/ 0 h 117"/>
                  <a:gd name="T4" fmla="*/ 0 w 83"/>
                  <a:gd name="T5" fmla="*/ 2147483646 h 117"/>
                  <a:gd name="T6" fmla="*/ 2147483646 w 83"/>
                  <a:gd name="T7" fmla="*/ 2147483646 h 11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17"/>
                  <a:gd name="T14" fmla="*/ 83 w 83"/>
                  <a:gd name="T15" fmla="*/ 117 h 11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085" name="AutoShape 22"/>
              <p:cNvSpPr>
                <a:spLocks/>
              </p:cNvSpPr>
              <p:nvPr/>
            </p:nvSpPr>
            <p:spPr bwMode="auto">
              <a:xfrm rot="-6720000">
                <a:off x="2977" y="162"/>
                <a:ext cx="654" cy="627"/>
              </a:xfrm>
              <a:custGeom>
                <a:avLst/>
                <a:gdLst>
                  <a:gd name="T0" fmla="*/ 0 w 140"/>
                  <a:gd name="T1" fmla="*/ 2147483646 h 98"/>
                  <a:gd name="T2" fmla="*/ 2147483646 w 140"/>
                  <a:gd name="T3" fmla="*/ 0 h 98"/>
                  <a:gd name="T4" fmla="*/ 2147483646 w 140"/>
                  <a:gd name="T5" fmla="*/ 2147483646 h 98"/>
                  <a:gd name="T6" fmla="*/ 0 w 140"/>
                  <a:gd name="T7" fmla="*/ 2147483646 h 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0"/>
                  <a:gd name="T13" fmla="*/ 0 h 98"/>
                  <a:gd name="T14" fmla="*/ 140 w 140"/>
                  <a:gd name="T15" fmla="*/ 98 h 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086" name="AutoShape 23"/>
              <p:cNvSpPr>
                <a:spLocks/>
              </p:cNvSpPr>
              <p:nvPr/>
            </p:nvSpPr>
            <p:spPr bwMode="auto">
              <a:xfrm rot="-6720000">
                <a:off x="4170" y="198"/>
                <a:ext cx="684" cy="314"/>
              </a:xfrm>
              <a:custGeom>
                <a:avLst/>
                <a:gdLst>
                  <a:gd name="T0" fmla="*/ 0 w 145"/>
                  <a:gd name="T1" fmla="*/ 2147483646 h 49"/>
                  <a:gd name="T2" fmla="*/ 2147483646 w 145"/>
                  <a:gd name="T3" fmla="*/ 0 h 49"/>
                  <a:gd name="T4" fmla="*/ 2147483646 w 145"/>
                  <a:gd name="T5" fmla="*/ 2147483646 h 49"/>
                  <a:gd name="T6" fmla="*/ 0 w 145"/>
                  <a:gd name="T7" fmla="*/ 2147483646 h 4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5"/>
                  <a:gd name="T13" fmla="*/ 0 h 49"/>
                  <a:gd name="T14" fmla="*/ 145 w 145"/>
                  <a:gd name="T15" fmla="*/ 49 h 4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065" name="Group 24"/>
            <p:cNvGrpSpPr>
              <a:grpSpLocks/>
            </p:cNvGrpSpPr>
            <p:nvPr/>
          </p:nvGrpSpPr>
          <p:grpSpPr bwMode="auto">
            <a:xfrm>
              <a:off x="267" y="1862"/>
              <a:ext cx="2679" cy="3061"/>
              <a:chOff x="267" y="1862"/>
              <a:chExt cx="2679" cy="3061"/>
            </a:xfrm>
          </p:grpSpPr>
          <p:sp>
            <p:nvSpPr>
              <p:cNvPr id="2081" name="AutoShape 25"/>
              <p:cNvSpPr>
                <a:spLocks/>
              </p:cNvSpPr>
              <p:nvPr/>
            </p:nvSpPr>
            <p:spPr bwMode="auto">
              <a:xfrm rot="8520000">
                <a:off x="2061" y="2761"/>
                <a:ext cx="558" cy="1259"/>
              </a:xfrm>
              <a:custGeom>
                <a:avLst/>
                <a:gdLst>
                  <a:gd name="T0" fmla="*/ 2147483646 w 83"/>
                  <a:gd name="T1" fmla="*/ 2147483646 h 117"/>
                  <a:gd name="T2" fmla="*/ 2147483646 w 83"/>
                  <a:gd name="T3" fmla="*/ 0 h 117"/>
                  <a:gd name="T4" fmla="*/ 0 w 83"/>
                  <a:gd name="T5" fmla="*/ 2147483646 h 117"/>
                  <a:gd name="T6" fmla="*/ 2147483646 w 83"/>
                  <a:gd name="T7" fmla="*/ 2147483646 h 11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17"/>
                  <a:gd name="T14" fmla="*/ 83 w 83"/>
                  <a:gd name="T15" fmla="*/ 117 h 11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082" name="AutoShape 26"/>
              <p:cNvSpPr>
                <a:spLocks/>
              </p:cNvSpPr>
              <p:nvPr/>
            </p:nvSpPr>
            <p:spPr bwMode="auto">
              <a:xfrm rot="8520000">
                <a:off x="884" y="3695"/>
                <a:ext cx="961" cy="1044"/>
              </a:xfrm>
              <a:custGeom>
                <a:avLst/>
                <a:gdLst>
                  <a:gd name="T0" fmla="*/ 0 w 140"/>
                  <a:gd name="T1" fmla="*/ 2147483646 h 98"/>
                  <a:gd name="T2" fmla="*/ 2147483646 w 140"/>
                  <a:gd name="T3" fmla="*/ 0 h 98"/>
                  <a:gd name="T4" fmla="*/ 2147483646 w 140"/>
                  <a:gd name="T5" fmla="*/ 2147483646 h 98"/>
                  <a:gd name="T6" fmla="*/ 0 w 140"/>
                  <a:gd name="T7" fmla="*/ 2147483646 h 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0"/>
                  <a:gd name="T13" fmla="*/ 0 h 98"/>
                  <a:gd name="T14" fmla="*/ 140 w 140"/>
                  <a:gd name="T15" fmla="*/ 98 h 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083" name="AutoShape 27"/>
              <p:cNvSpPr>
                <a:spLocks/>
              </p:cNvSpPr>
              <p:nvPr/>
            </p:nvSpPr>
            <p:spPr bwMode="auto">
              <a:xfrm rot="8520000">
                <a:off x="322" y="2119"/>
                <a:ext cx="1011" cy="524"/>
              </a:xfrm>
              <a:custGeom>
                <a:avLst/>
                <a:gdLst>
                  <a:gd name="T0" fmla="*/ 0 w 145"/>
                  <a:gd name="T1" fmla="*/ 2147483646 h 49"/>
                  <a:gd name="T2" fmla="*/ 2147483646 w 145"/>
                  <a:gd name="T3" fmla="*/ 0 h 49"/>
                  <a:gd name="T4" fmla="*/ 2147483646 w 145"/>
                  <a:gd name="T5" fmla="*/ 2147483646 h 49"/>
                  <a:gd name="T6" fmla="*/ 0 w 145"/>
                  <a:gd name="T7" fmla="*/ 2147483646 h 4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5"/>
                  <a:gd name="T13" fmla="*/ 0 h 49"/>
                  <a:gd name="T14" fmla="*/ 145 w 145"/>
                  <a:gd name="T15" fmla="*/ 49 h 4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066" name="Group 28"/>
            <p:cNvGrpSpPr>
              <a:grpSpLocks/>
            </p:cNvGrpSpPr>
            <p:nvPr/>
          </p:nvGrpSpPr>
          <p:grpSpPr bwMode="auto">
            <a:xfrm>
              <a:off x="-1109" y="-364"/>
              <a:ext cx="2875" cy="2040"/>
              <a:chOff x="-1109" y="-364"/>
              <a:chExt cx="2875" cy="2040"/>
            </a:xfrm>
          </p:grpSpPr>
          <p:sp>
            <p:nvSpPr>
              <p:cNvPr id="2078" name="AutoShape 29"/>
              <p:cNvSpPr>
                <a:spLocks/>
              </p:cNvSpPr>
              <p:nvPr/>
            </p:nvSpPr>
            <p:spPr bwMode="auto">
              <a:xfrm rot="4140000" flipH="1">
                <a:off x="917" y="788"/>
                <a:ext cx="636" cy="891"/>
              </a:xfrm>
              <a:custGeom>
                <a:avLst/>
                <a:gdLst>
                  <a:gd name="T0" fmla="*/ 2147483646 w 83"/>
                  <a:gd name="T1" fmla="*/ 2147483646 h 117"/>
                  <a:gd name="T2" fmla="*/ 2147483646 w 83"/>
                  <a:gd name="T3" fmla="*/ 0 h 117"/>
                  <a:gd name="T4" fmla="*/ 0 w 83"/>
                  <a:gd name="T5" fmla="*/ 2147483646 h 117"/>
                  <a:gd name="T6" fmla="*/ 2147483646 w 83"/>
                  <a:gd name="T7" fmla="*/ 2147483646 h 11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17"/>
                  <a:gd name="T14" fmla="*/ 83 w 83"/>
                  <a:gd name="T15" fmla="*/ 117 h 11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079" name="AutoShape 30"/>
              <p:cNvSpPr>
                <a:spLocks/>
              </p:cNvSpPr>
              <p:nvPr/>
            </p:nvSpPr>
            <p:spPr bwMode="auto">
              <a:xfrm rot="4140000" flipH="1">
                <a:off x="-26" y="-90"/>
                <a:ext cx="1093" cy="737"/>
              </a:xfrm>
              <a:custGeom>
                <a:avLst/>
                <a:gdLst>
                  <a:gd name="T0" fmla="*/ 0 w 140"/>
                  <a:gd name="T1" fmla="*/ 2147483646 h 98"/>
                  <a:gd name="T2" fmla="*/ 2147483646 w 140"/>
                  <a:gd name="T3" fmla="*/ 0 h 98"/>
                  <a:gd name="T4" fmla="*/ 2147483646 w 140"/>
                  <a:gd name="T5" fmla="*/ 2147483646 h 98"/>
                  <a:gd name="T6" fmla="*/ 0 w 140"/>
                  <a:gd name="T7" fmla="*/ 2147483646 h 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0"/>
                  <a:gd name="T13" fmla="*/ 0 h 98"/>
                  <a:gd name="T14" fmla="*/ 140 w 140"/>
                  <a:gd name="T15" fmla="*/ 98 h 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080" name="AutoShape 31"/>
              <p:cNvSpPr>
                <a:spLocks/>
              </p:cNvSpPr>
              <p:nvPr/>
            </p:nvSpPr>
            <p:spPr bwMode="auto">
              <a:xfrm rot="4140000" flipH="1">
                <a:off x="-1302" y="834"/>
                <a:ext cx="1140" cy="367"/>
              </a:xfrm>
              <a:custGeom>
                <a:avLst/>
                <a:gdLst>
                  <a:gd name="T0" fmla="*/ 0 w 145"/>
                  <a:gd name="T1" fmla="*/ 2147483646 h 49"/>
                  <a:gd name="T2" fmla="*/ 2147483646 w 145"/>
                  <a:gd name="T3" fmla="*/ 0 h 49"/>
                  <a:gd name="T4" fmla="*/ 2147483646 w 145"/>
                  <a:gd name="T5" fmla="*/ 2147483646 h 49"/>
                  <a:gd name="T6" fmla="*/ 0 w 145"/>
                  <a:gd name="T7" fmla="*/ 2147483646 h 4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5"/>
                  <a:gd name="T13" fmla="*/ 0 h 49"/>
                  <a:gd name="T14" fmla="*/ 145 w 145"/>
                  <a:gd name="T15" fmla="*/ 49 h 4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067" name="Group 32"/>
            <p:cNvGrpSpPr>
              <a:grpSpLocks/>
            </p:cNvGrpSpPr>
            <p:nvPr/>
          </p:nvGrpSpPr>
          <p:grpSpPr bwMode="auto">
            <a:xfrm>
              <a:off x="4141" y="1622"/>
              <a:ext cx="1609" cy="2055"/>
              <a:chOff x="4141" y="1622"/>
              <a:chExt cx="1609" cy="2055"/>
            </a:xfrm>
          </p:grpSpPr>
          <p:sp>
            <p:nvSpPr>
              <p:cNvPr id="2075" name="AutoShape 33"/>
              <p:cNvSpPr>
                <a:spLocks/>
              </p:cNvSpPr>
              <p:nvPr/>
            </p:nvSpPr>
            <p:spPr bwMode="auto">
              <a:xfrm rot="10020000" flipH="1">
                <a:off x="4210" y="2963"/>
                <a:ext cx="502" cy="667"/>
              </a:xfrm>
              <a:custGeom>
                <a:avLst/>
                <a:gdLst>
                  <a:gd name="T0" fmla="*/ 2147483646 w 83"/>
                  <a:gd name="T1" fmla="*/ 2147483646 h 117"/>
                  <a:gd name="T2" fmla="*/ 2147483646 w 83"/>
                  <a:gd name="T3" fmla="*/ 0 h 117"/>
                  <a:gd name="T4" fmla="*/ 0 w 83"/>
                  <a:gd name="T5" fmla="*/ 2147483646 h 117"/>
                  <a:gd name="T6" fmla="*/ 2147483646 w 83"/>
                  <a:gd name="T7" fmla="*/ 2147483646 h 11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17"/>
                  <a:gd name="T14" fmla="*/ 83 w 83"/>
                  <a:gd name="T15" fmla="*/ 117 h 11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076" name="AutoShape 34"/>
              <p:cNvSpPr>
                <a:spLocks/>
              </p:cNvSpPr>
              <p:nvPr/>
            </p:nvSpPr>
            <p:spPr bwMode="auto">
              <a:xfrm rot="10020000" flipH="1">
                <a:off x="4828" y="2579"/>
                <a:ext cx="871" cy="551"/>
              </a:xfrm>
              <a:custGeom>
                <a:avLst/>
                <a:gdLst>
                  <a:gd name="T0" fmla="*/ 0 w 140"/>
                  <a:gd name="T1" fmla="*/ 2147483646 h 98"/>
                  <a:gd name="T2" fmla="*/ 2147483646 w 140"/>
                  <a:gd name="T3" fmla="*/ 0 h 98"/>
                  <a:gd name="T4" fmla="*/ 2147483646 w 140"/>
                  <a:gd name="T5" fmla="*/ 2147483646 h 98"/>
                  <a:gd name="T6" fmla="*/ 0 w 140"/>
                  <a:gd name="T7" fmla="*/ 2147483646 h 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0"/>
                  <a:gd name="T13" fmla="*/ 0 h 98"/>
                  <a:gd name="T14" fmla="*/ 140 w 140"/>
                  <a:gd name="T15" fmla="*/ 98 h 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077" name="AutoShape 35"/>
              <p:cNvSpPr>
                <a:spLocks/>
              </p:cNvSpPr>
              <p:nvPr/>
            </p:nvSpPr>
            <p:spPr bwMode="auto">
              <a:xfrm rot="10020000" flipH="1">
                <a:off x="4423" y="1722"/>
                <a:ext cx="907" cy="274"/>
              </a:xfrm>
              <a:custGeom>
                <a:avLst/>
                <a:gdLst>
                  <a:gd name="T0" fmla="*/ 0 w 145"/>
                  <a:gd name="T1" fmla="*/ 2147483646 h 49"/>
                  <a:gd name="T2" fmla="*/ 2147483646 w 145"/>
                  <a:gd name="T3" fmla="*/ 0 h 49"/>
                  <a:gd name="T4" fmla="*/ 2147483646 w 145"/>
                  <a:gd name="T5" fmla="*/ 2147483646 h 49"/>
                  <a:gd name="T6" fmla="*/ 0 w 145"/>
                  <a:gd name="T7" fmla="*/ 2147483646 h 4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5"/>
                  <a:gd name="T13" fmla="*/ 0 h 49"/>
                  <a:gd name="T14" fmla="*/ 145 w 145"/>
                  <a:gd name="T15" fmla="*/ 49 h 4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068" name="AutoShape 36"/>
            <p:cNvSpPr>
              <a:spLocks/>
            </p:cNvSpPr>
            <p:nvPr/>
          </p:nvSpPr>
          <p:spPr bwMode="auto">
            <a:xfrm>
              <a:off x="1156" y="2"/>
              <a:ext cx="864" cy="877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49 h 886"/>
                <a:gd name="T4" fmla="*/ 37 w 862"/>
                <a:gd name="T5" fmla="*/ 128 h 886"/>
                <a:gd name="T6" fmla="*/ 87 w 862"/>
                <a:gd name="T7" fmla="*/ 197 h 886"/>
                <a:gd name="T8" fmla="*/ 153 w 862"/>
                <a:gd name="T9" fmla="*/ 259 h 886"/>
                <a:gd name="T10" fmla="*/ 317 w 862"/>
                <a:gd name="T11" fmla="*/ 316 h 886"/>
                <a:gd name="T12" fmla="*/ 420 w 862"/>
                <a:gd name="T13" fmla="*/ 361 h 886"/>
                <a:gd name="T14" fmla="*/ 536 w 862"/>
                <a:gd name="T15" fmla="*/ 397 h 886"/>
                <a:gd name="T16" fmla="*/ 691 w 862"/>
                <a:gd name="T17" fmla="*/ 415 h 886"/>
                <a:gd name="T18" fmla="*/ 882 w 862"/>
                <a:gd name="T19" fmla="*/ 419 h 886"/>
                <a:gd name="T20" fmla="*/ 1034 w 862"/>
                <a:gd name="T21" fmla="*/ 403 h 886"/>
                <a:gd name="T22" fmla="*/ 954 w 862"/>
                <a:gd name="T23" fmla="*/ 406 h 886"/>
                <a:gd name="T24" fmla="*/ 867 w 862"/>
                <a:gd name="T25" fmla="*/ 395 h 886"/>
                <a:gd name="T26" fmla="*/ 779 w 862"/>
                <a:gd name="T27" fmla="*/ 376 h 886"/>
                <a:gd name="T28" fmla="*/ 632 w 862"/>
                <a:gd name="T29" fmla="*/ 342 h 886"/>
                <a:gd name="T30" fmla="*/ 552 w 862"/>
                <a:gd name="T31" fmla="*/ 309 h 886"/>
                <a:gd name="T32" fmla="*/ 483 w 862"/>
                <a:gd name="T33" fmla="*/ 264 h 886"/>
                <a:gd name="T34" fmla="*/ 416 w 862"/>
                <a:gd name="T35" fmla="*/ 217 h 886"/>
                <a:gd name="T36" fmla="*/ 361 w 862"/>
                <a:gd name="T37" fmla="*/ 160 h 886"/>
                <a:gd name="T38" fmla="*/ 318 w 862"/>
                <a:gd name="T39" fmla="*/ 112 h 886"/>
                <a:gd name="T40" fmla="*/ 211 w 862"/>
                <a:gd name="T41" fmla="*/ 49 h 886"/>
                <a:gd name="T42" fmla="*/ 190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62"/>
                <a:gd name="T67" fmla="*/ 0 h 886"/>
                <a:gd name="T68" fmla="*/ 862 w 862"/>
                <a:gd name="T69" fmla="*/ 886 h 88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rgbClr val="EDFAD2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69" name="AutoShape 37"/>
            <p:cNvSpPr>
              <a:spLocks/>
            </p:cNvSpPr>
            <p:nvPr/>
          </p:nvSpPr>
          <p:spPr bwMode="auto">
            <a:xfrm rot="9840000" flipV="1">
              <a:off x="2125" y="118"/>
              <a:ext cx="681" cy="584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57"/>
                <a:gd name="T100" fmla="*/ 0 h 237"/>
                <a:gd name="T101" fmla="*/ 257 w 257"/>
                <a:gd name="T102" fmla="*/ 237 h 23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FAD2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70" name="AutoShape 38"/>
            <p:cNvSpPr>
              <a:spLocks/>
            </p:cNvSpPr>
            <p:nvPr/>
          </p:nvSpPr>
          <p:spPr bwMode="auto">
            <a:xfrm rot="9840000" flipV="1">
              <a:off x="1958" y="864"/>
              <a:ext cx="324" cy="269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24"/>
                <a:gd name="T91" fmla="*/ 0 h 110"/>
                <a:gd name="T92" fmla="*/ 124 w 124"/>
                <a:gd name="T93" fmla="*/ 110 h 11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EDFAD2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71" name="AutoShape 39"/>
            <p:cNvSpPr>
              <a:spLocks/>
            </p:cNvSpPr>
            <p:nvPr/>
          </p:nvSpPr>
          <p:spPr bwMode="auto">
            <a:xfrm rot="9840000" flipV="1">
              <a:off x="2196" y="815"/>
              <a:ext cx="114" cy="225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6"/>
                <a:gd name="T40" fmla="*/ 0 h 94"/>
                <a:gd name="T41" fmla="*/ 46 w 46"/>
                <a:gd name="T42" fmla="*/ 94 h 9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EDFAD2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72" name="AutoShape 40"/>
            <p:cNvSpPr>
              <a:spLocks/>
            </p:cNvSpPr>
            <p:nvPr/>
          </p:nvSpPr>
          <p:spPr bwMode="auto">
            <a:xfrm>
              <a:off x="1547" y="0"/>
              <a:ext cx="115" cy="112"/>
            </a:xfrm>
            <a:custGeom>
              <a:avLst/>
              <a:gdLst>
                <a:gd name="T0" fmla="*/ 6 w 124"/>
                <a:gd name="T1" fmla="*/ 0 h 121"/>
                <a:gd name="T2" fmla="*/ 6 w 124"/>
                <a:gd name="T3" fmla="*/ 6 h 121"/>
                <a:gd name="T4" fmla="*/ 6 w 124"/>
                <a:gd name="T5" fmla="*/ 6 h 121"/>
                <a:gd name="T6" fmla="*/ 6 w 124"/>
                <a:gd name="T7" fmla="*/ 6 h 121"/>
                <a:gd name="T8" fmla="*/ 6 w 124"/>
                <a:gd name="T9" fmla="*/ 6 h 121"/>
                <a:gd name="T10" fmla="*/ 6 w 124"/>
                <a:gd name="T11" fmla="*/ 6 h 121"/>
                <a:gd name="T12" fmla="*/ 6 w 124"/>
                <a:gd name="T13" fmla="*/ 6 h 121"/>
                <a:gd name="T14" fmla="*/ 0 w 124"/>
                <a:gd name="T15" fmla="*/ 6 h 121"/>
                <a:gd name="T16" fmla="*/ 6 w 124"/>
                <a:gd name="T17" fmla="*/ 6 h 121"/>
                <a:gd name="T18" fmla="*/ 6 w 124"/>
                <a:gd name="T19" fmla="*/ 6 h 121"/>
                <a:gd name="T20" fmla="*/ 6 w 124"/>
                <a:gd name="T21" fmla="*/ 6 h 121"/>
                <a:gd name="T22" fmla="*/ 6 w 124"/>
                <a:gd name="T23" fmla="*/ 6 h 121"/>
                <a:gd name="T24" fmla="*/ 6 w 124"/>
                <a:gd name="T25" fmla="*/ 6 h 121"/>
                <a:gd name="T26" fmla="*/ 6 w 124"/>
                <a:gd name="T27" fmla="*/ 6 h 121"/>
                <a:gd name="T28" fmla="*/ 6 w 124"/>
                <a:gd name="T29" fmla="*/ 6 h 121"/>
                <a:gd name="T30" fmla="*/ 6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24"/>
                <a:gd name="T49" fmla="*/ 0 h 121"/>
                <a:gd name="T50" fmla="*/ 124 w 124"/>
                <a:gd name="T51" fmla="*/ 121 h 12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EDFAD2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73" name="AutoShape 41"/>
            <p:cNvSpPr>
              <a:spLocks/>
            </p:cNvSpPr>
            <p:nvPr/>
          </p:nvSpPr>
          <p:spPr bwMode="auto">
            <a:xfrm rot="9840000" flipV="1">
              <a:off x="2144" y="1246"/>
              <a:ext cx="390" cy="2291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49"/>
                <a:gd name="T127" fmla="*/ 0 h 704"/>
                <a:gd name="T128" fmla="*/ 149 w 149"/>
                <a:gd name="T129" fmla="*/ 704 h 70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FAD2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74" name="AutoShape 42"/>
            <p:cNvSpPr>
              <a:spLocks/>
            </p:cNvSpPr>
            <p:nvPr/>
          </p:nvSpPr>
          <p:spPr bwMode="auto">
            <a:xfrm>
              <a:off x="-76" y="1849"/>
              <a:ext cx="27" cy="123"/>
            </a:xfrm>
            <a:custGeom>
              <a:avLst/>
              <a:gdLst>
                <a:gd name="T0" fmla="*/ 0 w 36"/>
                <a:gd name="T1" fmla="*/ 0 h 132"/>
                <a:gd name="T2" fmla="*/ 2 w 36"/>
                <a:gd name="T3" fmla="*/ 7 h 132"/>
                <a:gd name="T4" fmla="*/ 0 w 36"/>
                <a:gd name="T5" fmla="*/ 7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32"/>
                <a:gd name="T14" fmla="*/ 36 w 36"/>
                <a:gd name="T15" fmla="*/ 132 h 1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DFFD"/>
            </a:solidFill>
            <a:ln w="9525" cap="flat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051" name="Text Box 43"/>
          <p:cNvSpPr txBox="1">
            <a:spLocks noChangeArrowheads="1"/>
          </p:cNvSpPr>
          <p:nvPr/>
        </p:nvSpPr>
        <p:spPr bwMode="auto">
          <a:xfrm>
            <a:off x="457200" y="6248400"/>
            <a:ext cx="2117725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2052" name="Text Box 44"/>
          <p:cNvSpPr txBox="1">
            <a:spLocks noChangeArrowheads="1"/>
          </p:cNvSpPr>
          <p:nvPr/>
        </p:nvSpPr>
        <p:spPr bwMode="auto">
          <a:xfrm>
            <a:off x="3124200" y="6248400"/>
            <a:ext cx="2879725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lnSpc>
                <a:spcPct val="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2093" name="Rectangle 4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03438" cy="4413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1000"/>
              </a:lnSpc>
              <a:buSzPct val="100000"/>
              <a:defRPr sz="1400">
                <a:solidFill>
                  <a:srgbClr val="000000"/>
                </a:solidFill>
                <a:latin typeface="Verdana" pitchFamily="34" charset="0"/>
              </a:defRPr>
            </a:lvl1pPr>
          </a:lstStyle>
          <a:p>
            <a:fld id="{A01FAB78-C789-4311-9E15-DB030061E4C4}" type="slidenum">
              <a:rPr lang="en-GB" altLang="it-IT"/>
              <a:pPr/>
              <a:t>‹N›</a:t>
            </a:fld>
            <a:endParaRPr lang="en-GB" altLang="it-IT"/>
          </a:p>
        </p:txBody>
      </p:sp>
      <p:sp>
        <p:nvSpPr>
          <p:cNvPr id="2054" name="Rectangle 46"/>
          <p:cNvSpPr>
            <a:spLocks noGrp="1" noChangeArrowheads="1"/>
          </p:cNvSpPr>
          <p:nvPr>
            <p:ph type="title"/>
          </p:nvPr>
        </p:nvSpPr>
        <p:spPr bwMode="auto">
          <a:xfrm>
            <a:off x="2455863" y="596900"/>
            <a:ext cx="6162675" cy="356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Fate clic per modificare il formato del testo del titolo</a:t>
            </a:r>
          </a:p>
        </p:txBody>
      </p:sp>
      <p:sp>
        <p:nvSpPr>
          <p:cNvPr id="2055" name="Rectangle 4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199438" cy="4510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Fate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  <a:p>
            <a:pPr lvl="4"/>
            <a:r>
              <a:rPr lang="en-GB" altLang="it-IT"/>
              <a:t>Ottavo livello struttura</a:t>
            </a:r>
          </a:p>
          <a:p>
            <a:pPr lvl="4"/>
            <a:r>
              <a:rPr lang="en-GB" altLang="it-IT"/>
              <a:t>Nono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6666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6666"/>
          </a:solidFill>
          <a:latin typeface="Verdana" pitchFamily="32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6666"/>
          </a:solidFill>
          <a:latin typeface="Verdana" pitchFamily="32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6666"/>
          </a:solidFill>
          <a:latin typeface="Verdana" pitchFamily="32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6666"/>
          </a:solidFill>
          <a:latin typeface="Verdana" pitchFamily="32" charset="0"/>
          <a:cs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6666"/>
          </a:solidFill>
          <a:latin typeface="Verdana" pitchFamily="32" charset="0"/>
          <a:cs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6666"/>
          </a:solidFill>
          <a:latin typeface="Verdana" pitchFamily="32" charset="0"/>
          <a:cs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6666"/>
          </a:solidFill>
          <a:latin typeface="Verdana" pitchFamily="32" charset="0"/>
          <a:cs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6666"/>
          </a:solidFill>
          <a:latin typeface="Verdana" pitchFamily="32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lnSpc>
          <a:spcPct val="11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1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6699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11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6699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11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6699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11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6699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lnSpc>
          <a:spcPct val="11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6699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lnSpc>
          <a:spcPct val="11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6699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lnSpc>
          <a:spcPct val="11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6699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lnSpc>
          <a:spcPct val="11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6699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50000">
              <a:srgbClr val="E2E2E2"/>
            </a:gs>
            <a:gs pos="100000">
              <a:srgbClr val="FFFF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2267744" y="1484784"/>
            <a:ext cx="6336704" cy="395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lnSpc>
                <a:spcPct val="118000"/>
              </a:lnSpc>
              <a:spcBef>
                <a:spcPts val="20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it-IT" sz="2400" dirty="0">
              <a:solidFill>
                <a:srgbClr val="006699"/>
              </a:solidFill>
              <a:latin typeface="Britannic Bold" pitchFamily="34" charset="0"/>
            </a:endParaRPr>
          </a:p>
          <a:p>
            <a:pPr eaLnBrk="1" hangingPunct="1">
              <a:lnSpc>
                <a:spcPct val="118000"/>
              </a:lnSpc>
              <a:spcBef>
                <a:spcPts val="20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3200" dirty="0" err="1">
                <a:solidFill>
                  <a:srgbClr val="006699"/>
                </a:solidFill>
                <a:latin typeface="Britannic Bold" pitchFamily="34" charset="0"/>
              </a:rPr>
              <a:t>Auser</a:t>
            </a:r>
            <a:r>
              <a:rPr lang="en-GB" altLang="it-IT" sz="3200" dirty="0">
                <a:solidFill>
                  <a:srgbClr val="006699"/>
                </a:solidFill>
                <a:latin typeface="Britannic Bold" pitchFamily="34" charset="0"/>
              </a:rPr>
              <a:t> </a:t>
            </a:r>
            <a:r>
              <a:rPr lang="en-GB" altLang="it-IT" sz="3200" dirty="0" err="1">
                <a:solidFill>
                  <a:srgbClr val="006699"/>
                </a:solidFill>
                <a:latin typeface="Britannic Bold" pitchFamily="34" charset="0"/>
              </a:rPr>
              <a:t>Insieme</a:t>
            </a:r>
            <a:r>
              <a:rPr lang="en-GB" altLang="it-IT" sz="3200" dirty="0">
                <a:solidFill>
                  <a:srgbClr val="006699"/>
                </a:solidFill>
                <a:latin typeface="Britannic Bold" pitchFamily="34" charset="0"/>
              </a:rPr>
              <a:t> </a:t>
            </a:r>
            <a:r>
              <a:rPr lang="en-GB" altLang="it-IT" sz="3200" dirty="0" err="1">
                <a:solidFill>
                  <a:srgbClr val="006699"/>
                </a:solidFill>
                <a:latin typeface="Britannic Bold" pitchFamily="34" charset="0"/>
              </a:rPr>
              <a:t>Canturium</a:t>
            </a:r>
            <a:r>
              <a:rPr lang="en-GB" altLang="it-IT" sz="3200" dirty="0">
                <a:solidFill>
                  <a:srgbClr val="006699"/>
                </a:solidFill>
                <a:latin typeface="Britannic Bold" pitchFamily="34" charset="0"/>
              </a:rPr>
              <a:t> APS ETS</a:t>
            </a:r>
          </a:p>
          <a:p>
            <a:pPr eaLnBrk="1" hangingPunct="1">
              <a:lnSpc>
                <a:spcPct val="118000"/>
              </a:lnSpc>
              <a:spcBef>
                <a:spcPts val="15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 dirty="0" err="1">
                <a:solidFill>
                  <a:srgbClr val="000000"/>
                </a:solidFill>
                <a:latin typeface="Britannic Bold" pitchFamily="34" charset="0"/>
              </a:rPr>
              <a:t>Attività</a:t>
            </a:r>
            <a:r>
              <a:rPr lang="en-GB" altLang="it-IT" sz="2800" dirty="0">
                <a:solidFill>
                  <a:srgbClr val="000000"/>
                </a:solidFill>
                <a:latin typeface="Britannic Bold" pitchFamily="34" charset="0"/>
              </a:rPr>
              <a:t> </a:t>
            </a:r>
            <a:r>
              <a:rPr lang="en-GB" altLang="it-IT" sz="2800" dirty="0" err="1">
                <a:solidFill>
                  <a:srgbClr val="000000"/>
                </a:solidFill>
                <a:latin typeface="Britannic Bold" pitchFamily="34" charset="0"/>
              </a:rPr>
              <a:t>sociali</a:t>
            </a:r>
            <a:r>
              <a:rPr lang="en-GB" altLang="it-IT" sz="2800" dirty="0">
                <a:solidFill>
                  <a:srgbClr val="000000"/>
                </a:solidFill>
                <a:latin typeface="Britannic Bold" pitchFamily="34" charset="0"/>
              </a:rPr>
              <a:t>  </a:t>
            </a:r>
            <a:r>
              <a:rPr lang="en-GB" altLang="it-IT" sz="2800" dirty="0" smtClean="0">
                <a:solidFill>
                  <a:srgbClr val="000000"/>
                </a:solidFill>
                <a:latin typeface="Britannic Bold" pitchFamily="34" charset="0"/>
              </a:rPr>
              <a:t>2023</a:t>
            </a:r>
            <a:endParaRPr lang="en-GB" altLang="it-IT" sz="2800" dirty="0">
              <a:solidFill>
                <a:srgbClr val="000000"/>
              </a:solidFill>
              <a:latin typeface="Britannic Bold" pitchFamily="34" charset="0"/>
            </a:endParaRPr>
          </a:p>
          <a:p>
            <a:pPr eaLnBrk="1" hangingPunct="1">
              <a:lnSpc>
                <a:spcPct val="118000"/>
              </a:lnSpc>
              <a:spcBef>
                <a:spcPts val="15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it-IT" sz="2400" dirty="0">
              <a:solidFill>
                <a:srgbClr val="000000"/>
              </a:solidFill>
              <a:latin typeface="Britannic Bold" pitchFamily="34" charset="0"/>
            </a:endParaRPr>
          </a:p>
          <a:p>
            <a:pPr eaLnBrk="1" hangingPunct="1">
              <a:lnSpc>
                <a:spcPct val="118000"/>
              </a:lnSpc>
              <a:spcBef>
                <a:spcPts val="15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400" dirty="0">
                <a:solidFill>
                  <a:srgbClr val="000000"/>
                </a:solidFill>
                <a:latin typeface="Britannic Bold" pitchFamily="34" charset="0"/>
              </a:rPr>
              <a:t>			</a:t>
            </a:r>
            <a:r>
              <a:rPr lang="en-GB" altLang="it-IT" sz="2400" dirty="0" smtClean="0">
                <a:solidFill>
                  <a:srgbClr val="000000"/>
                </a:solidFill>
                <a:latin typeface="Britannic Bold" pitchFamily="34" charset="0"/>
              </a:rPr>
              <a:t>19 </a:t>
            </a:r>
            <a:r>
              <a:rPr lang="en-GB" altLang="it-IT" sz="2400" dirty="0" err="1" smtClean="0">
                <a:solidFill>
                  <a:srgbClr val="000000"/>
                </a:solidFill>
                <a:latin typeface="Britannic Bold" pitchFamily="34" charset="0"/>
              </a:rPr>
              <a:t>Aprile</a:t>
            </a:r>
            <a:r>
              <a:rPr lang="en-GB" altLang="it-IT" sz="2400" dirty="0" smtClean="0">
                <a:solidFill>
                  <a:srgbClr val="000000"/>
                </a:solidFill>
                <a:latin typeface="Britannic Bold" pitchFamily="34" charset="0"/>
              </a:rPr>
              <a:t> 2024</a:t>
            </a:r>
            <a:endParaRPr lang="en-GB" altLang="it-IT" sz="2400" dirty="0">
              <a:solidFill>
                <a:srgbClr val="000000"/>
              </a:solidFill>
              <a:latin typeface="Britannic Bold" pitchFamily="34" charset="0"/>
            </a:endParaRPr>
          </a:p>
          <a:p>
            <a:pPr eaLnBrk="1" hangingPunct="1">
              <a:lnSpc>
                <a:spcPct val="118000"/>
              </a:lnSpc>
              <a:spcBef>
                <a:spcPts val="15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it-IT" sz="2400" dirty="0">
              <a:solidFill>
                <a:srgbClr val="000000"/>
              </a:solidFill>
              <a:latin typeface="Britannic Bold" pitchFamily="34" charset="0"/>
            </a:endParaRPr>
          </a:p>
        </p:txBody>
      </p:sp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581128"/>
            <a:ext cx="1685389" cy="1399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magin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88640"/>
            <a:ext cx="173355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2700338" y="836613"/>
            <a:ext cx="6119812" cy="596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18000"/>
              </a:lnSpc>
              <a:spcBef>
                <a:spcPts val="175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>
                <a:solidFill>
                  <a:srgbClr val="006699"/>
                </a:solidFill>
                <a:latin typeface="Britannic Bold" pitchFamily="34" charset="0"/>
              </a:rPr>
              <a:t>   </a:t>
            </a:r>
          </a:p>
        </p:txBody>
      </p:sp>
      <p:grpSp>
        <p:nvGrpSpPr>
          <p:cNvPr id="6147" name="Group 2"/>
          <p:cNvGrpSpPr>
            <a:grpSpLocks/>
          </p:cNvGrpSpPr>
          <p:nvPr/>
        </p:nvGrpSpPr>
        <p:grpSpPr bwMode="auto">
          <a:xfrm>
            <a:off x="360363" y="179388"/>
            <a:ext cx="8442325" cy="1422400"/>
            <a:chOff x="227" y="113"/>
            <a:chExt cx="5318" cy="896"/>
          </a:xfrm>
        </p:grpSpPr>
        <p:sp>
          <p:nvSpPr>
            <p:cNvPr id="6154" name="Rectangle 3"/>
            <p:cNvSpPr>
              <a:spLocks noChangeArrowheads="1"/>
            </p:cNvSpPr>
            <p:nvPr/>
          </p:nvSpPr>
          <p:spPr bwMode="auto">
            <a:xfrm>
              <a:off x="227" y="582"/>
              <a:ext cx="5310" cy="416"/>
            </a:xfrm>
            <a:prstGeom prst="rect">
              <a:avLst/>
            </a:prstGeom>
            <a:solidFill>
              <a:srgbClr val="E7E7FF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 eaLnBrk="1" hangingPunct="1">
                <a:lnSpc>
                  <a:spcPct val="101000"/>
                </a:lnSpc>
                <a:spcBef>
                  <a:spcPts val="60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it-IT" sz="2800">
                  <a:solidFill>
                    <a:srgbClr val="006699"/>
                  </a:solidFill>
                  <a:latin typeface="Verdana" pitchFamily="34" charset="0"/>
                </a:rPr>
                <a:t>                 </a:t>
              </a:r>
              <a:r>
                <a:rPr lang="en-GB" altLang="it-IT" sz="2400" b="1">
                  <a:solidFill>
                    <a:srgbClr val="000000"/>
                  </a:solidFill>
                  <a:latin typeface="Verdana" pitchFamily="34" charset="0"/>
                </a:rPr>
                <a:t>Principali avvenimenti</a:t>
              </a:r>
            </a:p>
          </p:txBody>
        </p:sp>
        <p:sp>
          <p:nvSpPr>
            <p:cNvPr id="6155" name="Rectangle 4"/>
            <p:cNvSpPr>
              <a:spLocks noChangeArrowheads="1"/>
            </p:cNvSpPr>
            <p:nvPr/>
          </p:nvSpPr>
          <p:spPr bwMode="auto">
            <a:xfrm>
              <a:off x="227" y="113"/>
              <a:ext cx="5310" cy="462"/>
            </a:xfrm>
            <a:prstGeom prst="rect">
              <a:avLst/>
            </a:prstGeom>
            <a:solidFill>
              <a:srgbClr val="E7E7FF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 eaLnBrk="1" hangingPunct="1">
                <a:lnSpc>
                  <a:spcPct val="101000"/>
                </a:lnSpc>
                <a:spcBef>
                  <a:spcPts val="80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it-IT" sz="2800">
                  <a:solidFill>
                    <a:srgbClr val="006699"/>
                  </a:solidFill>
                  <a:latin typeface="Verdana" pitchFamily="34" charset="0"/>
                </a:rPr>
                <a:t>            </a:t>
              </a:r>
              <a:r>
                <a:rPr lang="en-GB" altLang="it-IT" sz="2600">
                  <a:solidFill>
                    <a:srgbClr val="006699"/>
                  </a:solidFill>
                  <a:latin typeface="Verdana" pitchFamily="34" charset="0"/>
                </a:rPr>
                <a:t>           </a:t>
              </a:r>
              <a:r>
                <a:rPr lang="en-GB" altLang="it-IT" sz="2600">
                  <a:solidFill>
                    <a:srgbClr val="006699"/>
                  </a:solidFill>
                  <a:latin typeface="Britannic Bold" pitchFamily="34" charset="0"/>
                </a:rPr>
                <a:t>Auser Insieme Canturium</a:t>
              </a:r>
            </a:p>
          </p:txBody>
        </p:sp>
        <p:sp>
          <p:nvSpPr>
            <p:cNvPr id="6156" name="Line 5"/>
            <p:cNvSpPr>
              <a:spLocks noChangeShapeType="1"/>
            </p:cNvSpPr>
            <p:nvPr/>
          </p:nvSpPr>
          <p:spPr bwMode="auto">
            <a:xfrm>
              <a:off x="227" y="113"/>
              <a:ext cx="5310" cy="0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57" name="Line 6"/>
            <p:cNvSpPr>
              <a:spLocks noChangeShapeType="1"/>
            </p:cNvSpPr>
            <p:nvPr/>
          </p:nvSpPr>
          <p:spPr bwMode="auto">
            <a:xfrm>
              <a:off x="227" y="582"/>
              <a:ext cx="5310" cy="0"/>
            </a:xfrm>
            <a:prstGeom prst="line">
              <a:avLst/>
            </a:prstGeom>
            <a:noFill/>
            <a:ln w="1260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58" name="Line 7"/>
            <p:cNvSpPr>
              <a:spLocks noChangeShapeType="1"/>
            </p:cNvSpPr>
            <p:nvPr/>
          </p:nvSpPr>
          <p:spPr bwMode="auto">
            <a:xfrm>
              <a:off x="227" y="1010"/>
              <a:ext cx="5310" cy="0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59" name="Line 8"/>
            <p:cNvSpPr>
              <a:spLocks noChangeShapeType="1"/>
            </p:cNvSpPr>
            <p:nvPr/>
          </p:nvSpPr>
          <p:spPr bwMode="auto">
            <a:xfrm>
              <a:off x="227" y="113"/>
              <a:ext cx="0" cy="888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60" name="Line 9"/>
            <p:cNvSpPr>
              <a:spLocks noChangeShapeType="1"/>
            </p:cNvSpPr>
            <p:nvPr/>
          </p:nvSpPr>
          <p:spPr bwMode="auto">
            <a:xfrm>
              <a:off x="5546" y="113"/>
              <a:ext cx="0" cy="888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6148" name="Text Box 11"/>
          <p:cNvSpPr txBox="1">
            <a:spLocks noChangeArrowheads="1"/>
          </p:cNvSpPr>
          <p:nvPr/>
        </p:nvSpPr>
        <p:spPr bwMode="auto">
          <a:xfrm>
            <a:off x="179512" y="1700808"/>
            <a:ext cx="8496300" cy="5193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514350" lvl="1" indent="-342900" eaLnBrk="1" hangingPunct="1">
              <a:lnSpc>
                <a:spcPct val="94000"/>
              </a:lnSpc>
              <a:spcBef>
                <a:spcPts val="900"/>
              </a:spcBef>
              <a:buClr>
                <a:srgbClr val="006699"/>
              </a:buClr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1600" dirty="0">
                <a:solidFill>
                  <a:schemeClr val="tx1"/>
                </a:solidFill>
                <a:latin typeface="Microsoft Sans Serif" pitchFamily="34" charset="0"/>
              </a:rPr>
              <a:t>Attività associazione  in generale  </a:t>
            </a:r>
            <a:r>
              <a:rPr lang="it-IT" altLang="it-IT" sz="1600" dirty="0" smtClean="0">
                <a:solidFill>
                  <a:schemeClr val="tx1"/>
                </a:solidFill>
                <a:latin typeface="Microsoft Sans Serif" pitchFamily="34" charset="0"/>
              </a:rPr>
              <a:t>ripresa</a:t>
            </a:r>
            <a:endParaRPr lang="it-IT" altLang="it-IT" sz="1600" dirty="0">
              <a:solidFill>
                <a:schemeClr val="tx1"/>
              </a:solidFill>
              <a:latin typeface="Microsoft Sans Serif" pitchFamily="34" charset="0"/>
            </a:endParaRPr>
          </a:p>
          <a:p>
            <a:pPr marL="914400" lvl="2" indent="-342900" eaLnBrk="1" hangingPunct="1">
              <a:lnSpc>
                <a:spcPct val="94000"/>
              </a:lnSpc>
              <a:spcBef>
                <a:spcPts val="900"/>
              </a:spcBef>
              <a:buClr>
                <a:srgbClr val="006699"/>
              </a:buClr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1600" dirty="0">
                <a:solidFill>
                  <a:schemeClr val="tx1"/>
                </a:solidFill>
                <a:latin typeface="Microsoft Sans Serif" pitchFamily="34" charset="0"/>
              </a:rPr>
              <a:t>Aumento  del  </a:t>
            </a:r>
            <a:r>
              <a:rPr lang="it-IT" altLang="it-IT" sz="1600" dirty="0" smtClean="0">
                <a:solidFill>
                  <a:schemeClr val="tx1"/>
                </a:solidFill>
                <a:latin typeface="Microsoft Sans Serif" pitchFamily="34" charset="0"/>
              </a:rPr>
              <a:t>20 </a:t>
            </a:r>
            <a:r>
              <a:rPr lang="it-IT" altLang="it-IT" sz="1600" dirty="0">
                <a:solidFill>
                  <a:schemeClr val="tx1"/>
                </a:solidFill>
                <a:latin typeface="Microsoft Sans Serif" pitchFamily="34" charset="0"/>
              </a:rPr>
              <a:t>% numero associati</a:t>
            </a:r>
          </a:p>
          <a:p>
            <a:pPr marL="914400" lvl="2" indent="-342900" eaLnBrk="1" hangingPunct="1">
              <a:lnSpc>
                <a:spcPct val="94000"/>
              </a:lnSpc>
              <a:spcBef>
                <a:spcPts val="900"/>
              </a:spcBef>
              <a:buClr>
                <a:srgbClr val="006699"/>
              </a:buClr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1600" dirty="0">
                <a:solidFill>
                  <a:schemeClr val="tx1"/>
                </a:solidFill>
                <a:latin typeface="Microsoft Sans Serif" pitchFamily="34" charset="0"/>
              </a:rPr>
              <a:t>Effettuati oltre </a:t>
            </a:r>
            <a:r>
              <a:rPr lang="it-IT" altLang="it-IT" sz="1600" dirty="0" smtClean="0">
                <a:solidFill>
                  <a:schemeClr val="tx1"/>
                </a:solidFill>
                <a:latin typeface="Microsoft Sans Serif" pitchFamily="34" charset="0"/>
              </a:rPr>
              <a:t>7.000 </a:t>
            </a:r>
            <a:r>
              <a:rPr lang="it-IT" altLang="it-IT" sz="1600" dirty="0">
                <a:solidFill>
                  <a:schemeClr val="tx1"/>
                </a:solidFill>
                <a:latin typeface="Microsoft Sans Serif" pitchFamily="34" charset="0"/>
              </a:rPr>
              <a:t>servizi alla persona e percorsi </a:t>
            </a:r>
            <a:r>
              <a:rPr lang="it-IT" altLang="it-IT" sz="1600" dirty="0" smtClean="0">
                <a:solidFill>
                  <a:schemeClr val="tx1"/>
                </a:solidFill>
                <a:latin typeface="Microsoft Sans Serif" pitchFamily="34" charset="0"/>
              </a:rPr>
              <a:t>più di 130.000 </a:t>
            </a:r>
            <a:r>
              <a:rPr lang="it-IT" altLang="it-IT" sz="1600" dirty="0">
                <a:solidFill>
                  <a:schemeClr val="tx1"/>
                </a:solidFill>
                <a:latin typeface="Microsoft Sans Serif" pitchFamily="34" charset="0"/>
              </a:rPr>
              <a:t>km </a:t>
            </a:r>
          </a:p>
          <a:p>
            <a:pPr marL="914400" lvl="2" indent="-342900" eaLnBrk="1" hangingPunct="1">
              <a:lnSpc>
                <a:spcPct val="94000"/>
              </a:lnSpc>
              <a:spcBef>
                <a:spcPts val="900"/>
              </a:spcBef>
              <a:buClr>
                <a:srgbClr val="006699"/>
              </a:buClr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1600" dirty="0" smtClean="0">
                <a:solidFill>
                  <a:schemeClr val="tx1"/>
                </a:solidFill>
                <a:latin typeface="Microsoft Sans Serif" pitchFamily="34" charset="0"/>
              </a:rPr>
              <a:t>Continuata </a:t>
            </a:r>
            <a:r>
              <a:rPr lang="it-IT" altLang="it-IT" sz="1600" dirty="0">
                <a:solidFill>
                  <a:schemeClr val="tx1"/>
                </a:solidFill>
                <a:latin typeface="Microsoft Sans Serif" pitchFamily="34" charset="0"/>
              </a:rPr>
              <a:t>attività presso RSA e centri disabili</a:t>
            </a:r>
          </a:p>
          <a:p>
            <a:pPr marL="914400" lvl="2" indent="-342900" eaLnBrk="1" hangingPunct="1">
              <a:lnSpc>
                <a:spcPct val="94000"/>
              </a:lnSpc>
              <a:spcBef>
                <a:spcPts val="900"/>
              </a:spcBef>
              <a:buClr>
                <a:srgbClr val="006699"/>
              </a:buClr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1600" dirty="0">
                <a:solidFill>
                  <a:schemeClr val="tx1"/>
                </a:solidFill>
              </a:rPr>
              <a:t>Oltre </a:t>
            </a:r>
            <a:r>
              <a:rPr lang="it-IT" altLang="it-IT" sz="1600" dirty="0" smtClean="0">
                <a:solidFill>
                  <a:schemeClr val="tx1"/>
                </a:solidFill>
              </a:rPr>
              <a:t>8.800 </a:t>
            </a:r>
            <a:r>
              <a:rPr lang="it-IT" altLang="it-IT" sz="1600" dirty="0">
                <a:solidFill>
                  <a:schemeClr val="tx1"/>
                </a:solidFill>
                <a:latin typeface="Microsoft Sans Serif" pitchFamily="34" charset="0"/>
              </a:rPr>
              <a:t>ore </a:t>
            </a:r>
            <a:r>
              <a:rPr lang="it-IT" altLang="it-IT" sz="1600" dirty="0" smtClean="0">
                <a:solidFill>
                  <a:schemeClr val="tx1"/>
                </a:solidFill>
                <a:latin typeface="Microsoft Sans Serif" pitchFamily="34" charset="0"/>
              </a:rPr>
              <a:t>prestate per servizi alla persona </a:t>
            </a:r>
            <a:r>
              <a:rPr lang="it-IT" altLang="it-IT" sz="1600" dirty="0" smtClean="0">
                <a:solidFill>
                  <a:schemeClr val="tx1"/>
                </a:solidFill>
                <a:latin typeface="Microsoft Sans Serif" pitchFamily="34" charset="0"/>
              </a:rPr>
              <a:t>oltre le ore dei volontari in ufficio</a:t>
            </a:r>
            <a:endParaRPr lang="it-IT" altLang="it-IT" sz="1600" dirty="0">
              <a:solidFill>
                <a:schemeClr val="tx1"/>
              </a:solidFill>
              <a:latin typeface="Microsoft Sans Serif" pitchFamily="34" charset="0"/>
            </a:endParaRPr>
          </a:p>
          <a:p>
            <a:pPr marL="514350" lvl="1" indent="-342900" eaLnBrk="1" hangingPunct="1">
              <a:lnSpc>
                <a:spcPct val="94000"/>
              </a:lnSpc>
              <a:spcBef>
                <a:spcPts val="900"/>
              </a:spcBef>
              <a:buClr>
                <a:srgbClr val="006699"/>
              </a:buClr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1600" dirty="0" smtClean="0">
                <a:solidFill>
                  <a:srgbClr val="000000"/>
                </a:solidFill>
                <a:latin typeface="Microsoft Sans Serif" pitchFamily="34" charset="0"/>
              </a:rPr>
              <a:t>Partecipazioni ai corsi </a:t>
            </a:r>
            <a:r>
              <a:rPr lang="it-IT" altLang="it-IT" sz="1600" dirty="0">
                <a:solidFill>
                  <a:srgbClr val="000000"/>
                </a:solidFill>
                <a:latin typeface="Microsoft Sans Serif" pitchFamily="34" charset="0"/>
              </a:rPr>
              <a:t>Università Popolare e </a:t>
            </a:r>
            <a:r>
              <a:rPr lang="it-IT" altLang="it-IT" sz="1600" dirty="0" smtClean="0">
                <a:solidFill>
                  <a:srgbClr val="000000"/>
                </a:solidFill>
                <a:latin typeface="Microsoft Sans Serif" pitchFamily="34" charset="0"/>
              </a:rPr>
              <a:t>passeggiate trekking sempre molto apprezzate</a:t>
            </a:r>
            <a:endParaRPr lang="it-IT" altLang="it-IT" sz="1600" dirty="0">
              <a:solidFill>
                <a:srgbClr val="000000"/>
              </a:solidFill>
              <a:latin typeface="Microsoft Sans Serif" pitchFamily="34" charset="0"/>
            </a:endParaRPr>
          </a:p>
          <a:p>
            <a:pPr marL="514350" lvl="1" indent="-342900" eaLnBrk="1" hangingPunct="1">
              <a:lnSpc>
                <a:spcPct val="94000"/>
              </a:lnSpc>
              <a:spcBef>
                <a:spcPts val="900"/>
              </a:spcBef>
              <a:buClr>
                <a:srgbClr val="006699"/>
              </a:buClr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1600" dirty="0">
                <a:solidFill>
                  <a:srgbClr val="000000"/>
                </a:solidFill>
                <a:latin typeface="Microsoft Sans Serif" pitchFamily="34" charset="0"/>
              </a:rPr>
              <a:t>Massima attenzione a reclutamento </a:t>
            </a:r>
            <a:r>
              <a:rPr lang="it-IT" altLang="it-IT" sz="1600" dirty="0" smtClean="0">
                <a:solidFill>
                  <a:srgbClr val="000000"/>
                </a:solidFill>
                <a:latin typeface="Microsoft Sans Serif" pitchFamily="34" charset="0"/>
              </a:rPr>
              <a:t>volontari</a:t>
            </a:r>
            <a:endParaRPr lang="it-IT" altLang="it-IT" sz="1600" dirty="0">
              <a:solidFill>
                <a:srgbClr val="000000"/>
              </a:solidFill>
              <a:latin typeface="Microsoft Sans Serif" pitchFamily="34" charset="0"/>
            </a:endParaRPr>
          </a:p>
          <a:p>
            <a:pPr marL="514350" lvl="1" indent="-342900" eaLnBrk="1" hangingPunct="1">
              <a:lnSpc>
                <a:spcPct val="94000"/>
              </a:lnSpc>
              <a:spcBef>
                <a:spcPts val="900"/>
              </a:spcBef>
              <a:buClr>
                <a:srgbClr val="006699"/>
              </a:buClr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1600" dirty="0" smtClean="0">
                <a:solidFill>
                  <a:srgbClr val="000000"/>
                </a:solidFill>
                <a:latin typeface="Microsoft Sans Serif" pitchFamily="34" charset="0"/>
              </a:rPr>
              <a:t>Grande </a:t>
            </a:r>
            <a:r>
              <a:rPr lang="it-IT" altLang="it-IT" sz="1600" dirty="0">
                <a:solidFill>
                  <a:srgbClr val="000000"/>
                </a:solidFill>
                <a:latin typeface="Microsoft Sans Serif" pitchFamily="34" charset="0"/>
              </a:rPr>
              <a:t>attenzione ad adempimenti e cambiamenti introdotti </a:t>
            </a:r>
            <a:r>
              <a:rPr lang="it-IT" altLang="it-IT" sz="1600" dirty="0" smtClean="0">
                <a:solidFill>
                  <a:srgbClr val="000000"/>
                </a:solidFill>
                <a:latin typeface="Microsoft Sans Serif" pitchFamily="34" charset="0"/>
              </a:rPr>
              <a:t>dalla </a:t>
            </a:r>
            <a:r>
              <a:rPr lang="it-IT" altLang="it-IT" sz="1600" dirty="0">
                <a:solidFill>
                  <a:srgbClr val="000000"/>
                </a:solidFill>
                <a:latin typeface="Microsoft Sans Serif" pitchFamily="34" charset="0"/>
              </a:rPr>
              <a:t>nuova legge </a:t>
            </a:r>
            <a:r>
              <a:rPr lang="it-IT" altLang="it-IT" sz="1600" dirty="0" smtClean="0">
                <a:solidFill>
                  <a:srgbClr val="000000"/>
                </a:solidFill>
                <a:latin typeface="Microsoft Sans Serif" pitchFamily="34" charset="0"/>
              </a:rPr>
              <a:t>del terzo </a:t>
            </a:r>
            <a:r>
              <a:rPr lang="it-IT" altLang="it-IT" sz="1600" dirty="0" smtClean="0">
                <a:solidFill>
                  <a:srgbClr val="000000"/>
                </a:solidFill>
                <a:latin typeface="Microsoft Sans Serif" pitchFamily="34" charset="0"/>
              </a:rPr>
              <a:t>settore</a:t>
            </a:r>
          </a:p>
          <a:p>
            <a:pPr marL="514350" lvl="1" indent="-342900" eaLnBrk="1" hangingPunct="1">
              <a:lnSpc>
                <a:spcPct val="94000"/>
              </a:lnSpc>
              <a:spcBef>
                <a:spcPts val="900"/>
              </a:spcBef>
              <a:buClr>
                <a:srgbClr val="006699"/>
              </a:buClr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1600" dirty="0" smtClean="0">
                <a:solidFill>
                  <a:srgbClr val="000000"/>
                </a:solidFill>
                <a:latin typeface="Microsoft Sans Serif" pitchFamily="34" charset="0"/>
              </a:rPr>
              <a:t>Intensificata collaborazione con </a:t>
            </a:r>
            <a:r>
              <a:rPr lang="it-IT" altLang="it-IT" sz="1600" dirty="0" err="1" smtClean="0">
                <a:solidFill>
                  <a:srgbClr val="000000"/>
                </a:solidFill>
                <a:latin typeface="Microsoft Sans Serif" pitchFamily="34" charset="0"/>
              </a:rPr>
              <a:t>Auser</a:t>
            </a:r>
            <a:r>
              <a:rPr lang="it-IT" altLang="it-IT" sz="1600" dirty="0" smtClean="0">
                <a:solidFill>
                  <a:srgbClr val="000000"/>
                </a:solidFill>
                <a:latin typeface="Microsoft Sans Serif" pitchFamily="34" charset="0"/>
              </a:rPr>
              <a:t> Lombardia e </a:t>
            </a:r>
            <a:r>
              <a:rPr lang="it-IT" altLang="it-IT" sz="1600" dirty="0" err="1" smtClean="0">
                <a:solidFill>
                  <a:srgbClr val="000000"/>
                </a:solidFill>
                <a:latin typeface="Microsoft Sans Serif" pitchFamily="34" charset="0"/>
              </a:rPr>
              <a:t>Auser</a:t>
            </a:r>
            <a:r>
              <a:rPr lang="it-IT" altLang="it-IT" sz="1600" dirty="0" smtClean="0">
                <a:solidFill>
                  <a:srgbClr val="000000"/>
                </a:solidFill>
                <a:latin typeface="Microsoft Sans Serif" pitchFamily="34" charset="0"/>
              </a:rPr>
              <a:t> Como</a:t>
            </a:r>
            <a:endParaRPr lang="it-IT" altLang="it-IT" sz="1600" dirty="0">
              <a:solidFill>
                <a:srgbClr val="000000"/>
              </a:solidFill>
              <a:latin typeface="Microsoft Sans Serif" pitchFamily="34" charset="0"/>
            </a:endParaRPr>
          </a:p>
          <a:p>
            <a:pPr marL="514350" lvl="1" indent="-342900" eaLnBrk="1" hangingPunct="1">
              <a:lnSpc>
                <a:spcPct val="94000"/>
              </a:lnSpc>
              <a:spcBef>
                <a:spcPts val="900"/>
              </a:spcBef>
              <a:buClr>
                <a:srgbClr val="006699"/>
              </a:buClr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1600" dirty="0" smtClean="0">
                <a:solidFill>
                  <a:srgbClr val="000000"/>
                </a:solidFill>
                <a:latin typeface="Microsoft Sans Serif" pitchFamily="34" charset="0"/>
              </a:rPr>
              <a:t>Attivate nuove iniziative quali “</a:t>
            </a:r>
            <a:r>
              <a:rPr lang="it-IT" altLang="it-IT" sz="1600" dirty="0" err="1" smtClean="0">
                <a:solidFill>
                  <a:srgbClr val="000000"/>
                </a:solidFill>
                <a:latin typeface="Microsoft Sans Serif" pitchFamily="34" charset="0"/>
              </a:rPr>
              <a:t>Auser</a:t>
            </a:r>
            <a:r>
              <a:rPr lang="it-IT" altLang="it-IT" sz="1600" dirty="0" smtClean="0">
                <a:solidFill>
                  <a:srgbClr val="000000"/>
                </a:solidFill>
                <a:latin typeface="Microsoft Sans Serif" pitchFamily="34" charset="0"/>
              </a:rPr>
              <a:t> Cultura”</a:t>
            </a:r>
          </a:p>
          <a:p>
            <a:pPr marL="514350" lvl="1" indent="-342900" eaLnBrk="1" hangingPunct="1">
              <a:lnSpc>
                <a:spcPct val="94000"/>
              </a:lnSpc>
              <a:spcBef>
                <a:spcPts val="900"/>
              </a:spcBef>
              <a:buClr>
                <a:srgbClr val="006699"/>
              </a:buClr>
              <a:buSzPct val="100000"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1600" dirty="0" smtClean="0">
                <a:solidFill>
                  <a:srgbClr val="000000"/>
                </a:solidFill>
                <a:latin typeface="Microsoft Sans Serif" pitchFamily="34" charset="0"/>
              </a:rPr>
              <a:t>Valorizzazione della Biblioteca</a:t>
            </a:r>
            <a:endParaRPr lang="en-GB" altLang="it-IT" sz="1600" dirty="0">
              <a:solidFill>
                <a:srgbClr val="000000"/>
              </a:solidFill>
              <a:latin typeface="Britannic Bold" pitchFamily="34" charset="0"/>
            </a:endParaRPr>
          </a:p>
          <a:p>
            <a:pPr eaLnBrk="1" hangingPunct="1">
              <a:lnSpc>
                <a:spcPct val="118000"/>
              </a:lnSpc>
              <a:spcBef>
                <a:spcPts val="1125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it-IT" dirty="0">
              <a:solidFill>
                <a:srgbClr val="000000"/>
              </a:solidFill>
              <a:latin typeface="Britannic Bold" pitchFamily="34" charset="0"/>
            </a:endParaRPr>
          </a:p>
          <a:p>
            <a:pPr eaLnBrk="1" hangingPunct="1">
              <a:lnSpc>
                <a:spcPct val="118000"/>
              </a:lnSpc>
              <a:spcBef>
                <a:spcPts val="1125"/>
              </a:spcBef>
              <a:buClr>
                <a:srgbClr val="006699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dirty="0">
                <a:solidFill>
                  <a:srgbClr val="006699"/>
                </a:solidFill>
                <a:latin typeface="Britannic Bold" pitchFamily="34" charset="0"/>
              </a:rPr>
              <a:t> </a:t>
            </a:r>
          </a:p>
        </p:txBody>
      </p:sp>
      <p:cxnSp>
        <p:nvCxnSpPr>
          <p:cNvPr id="6149" name="AutoShape 12"/>
          <p:cNvCxnSpPr>
            <a:cxnSpLocks noChangeShapeType="1"/>
            <a:stCxn id="6148" idx="0"/>
            <a:endCxn id="6148" idx="0"/>
          </p:cNvCxnSpPr>
          <p:nvPr/>
        </p:nvCxnSpPr>
        <p:spPr bwMode="auto">
          <a:xfrm>
            <a:off x="4427662" y="1700808"/>
            <a:ext cx="0" cy="0"/>
          </a:xfrm>
          <a:prstGeom prst="straightConnector1">
            <a:avLst/>
          </a:prstGeom>
          <a:noFill/>
          <a:ln w="9360" cap="sq">
            <a:solidFill>
              <a:srgbClr val="006699"/>
            </a:solidFill>
            <a:miter lim="800000"/>
            <a:headEnd/>
            <a:tailEnd type="triangle" w="med" len="med"/>
          </a:ln>
        </p:spPr>
      </p:cxnSp>
      <p:cxnSp>
        <p:nvCxnSpPr>
          <p:cNvPr id="6150" name="AutoShape 13"/>
          <p:cNvCxnSpPr>
            <a:cxnSpLocks noChangeShapeType="1"/>
            <a:stCxn id="6148" idx="3"/>
            <a:endCxn id="6148" idx="3"/>
          </p:cNvCxnSpPr>
          <p:nvPr/>
        </p:nvCxnSpPr>
        <p:spPr bwMode="auto">
          <a:xfrm>
            <a:off x="8675812" y="4297674"/>
            <a:ext cx="0" cy="0"/>
          </a:xfrm>
          <a:prstGeom prst="straightConnector1">
            <a:avLst/>
          </a:prstGeom>
          <a:noFill/>
          <a:ln w="9360" cap="sq">
            <a:solidFill>
              <a:srgbClr val="006699"/>
            </a:solidFill>
            <a:miter lim="800000"/>
            <a:headEnd/>
            <a:tailEnd type="triangle" w="med" len="med"/>
          </a:ln>
        </p:spPr>
      </p:cxnSp>
      <p:pic>
        <p:nvPicPr>
          <p:cNvPr id="6152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9950" y="236538"/>
            <a:ext cx="1352550" cy="131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Immagin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4650" y="217488"/>
            <a:ext cx="173355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50000">
              <a:srgbClr val="E2E2E2"/>
            </a:gs>
            <a:gs pos="100000">
              <a:srgbClr val="FFFF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2700338" y="836613"/>
            <a:ext cx="6119812" cy="596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18000"/>
              </a:lnSpc>
              <a:spcBef>
                <a:spcPts val="175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>
                <a:solidFill>
                  <a:srgbClr val="006699"/>
                </a:solidFill>
                <a:latin typeface="Britannic Bold" pitchFamily="34" charset="0"/>
              </a:rPr>
              <a:t>   </a:t>
            </a:r>
          </a:p>
        </p:txBody>
      </p:sp>
      <p:grpSp>
        <p:nvGrpSpPr>
          <p:cNvPr id="8195" name="Group 2"/>
          <p:cNvGrpSpPr>
            <a:grpSpLocks/>
          </p:cNvGrpSpPr>
          <p:nvPr/>
        </p:nvGrpSpPr>
        <p:grpSpPr bwMode="auto">
          <a:xfrm>
            <a:off x="360363" y="179388"/>
            <a:ext cx="8443912" cy="1065212"/>
            <a:chOff x="227" y="113"/>
            <a:chExt cx="5319" cy="671"/>
          </a:xfrm>
        </p:grpSpPr>
        <p:sp>
          <p:nvSpPr>
            <p:cNvPr id="8236" name="Rectangle 3"/>
            <p:cNvSpPr>
              <a:spLocks noChangeArrowheads="1"/>
            </p:cNvSpPr>
            <p:nvPr/>
          </p:nvSpPr>
          <p:spPr bwMode="auto">
            <a:xfrm>
              <a:off x="227" y="463"/>
              <a:ext cx="5311" cy="308"/>
            </a:xfrm>
            <a:prstGeom prst="rect">
              <a:avLst/>
            </a:prstGeom>
            <a:solidFill>
              <a:srgbClr val="E7E7FF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 eaLnBrk="1" hangingPunct="1">
                <a:lnSpc>
                  <a:spcPct val="101000"/>
                </a:lnSpc>
                <a:spcBef>
                  <a:spcPts val="60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it-IT" sz="2400" b="1" dirty="0">
                  <a:solidFill>
                    <a:srgbClr val="000000"/>
                  </a:solidFill>
                  <a:latin typeface="Verdana" pitchFamily="34" charset="0"/>
                </a:rPr>
                <a:t>                          </a:t>
              </a:r>
              <a:r>
                <a:rPr lang="en-GB" altLang="it-IT" sz="2400" b="1" dirty="0" err="1" smtClean="0">
                  <a:solidFill>
                    <a:srgbClr val="000000"/>
                  </a:solidFill>
                  <a:latin typeface="Verdana" pitchFamily="34" charset="0"/>
                </a:rPr>
                <a:t>Tesseramento</a:t>
              </a:r>
              <a:endParaRPr lang="en-GB" altLang="it-IT" sz="2400" b="1" dirty="0">
                <a:solidFill>
                  <a:srgbClr val="000000"/>
                </a:solidFill>
                <a:latin typeface="Verdana" pitchFamily="34" charset="0"/>
              </a:endParaRPr>
            </a:p>
          </p:txBody>
        </p:sp>
        <p:sp>
          <p:nvSpPr>
            <p:cNvPr id="8237" name="Rectangle 4"/>
            <p:cNvSpPr>
              <a:spLocks noChangeArrowheads="1"/>
            </p:cNvSpPr>
            <p:nvPr/>
          </p:nvSpPr>
          <p:spPr bwMode="auto">
            <a:xfrm>
              <a:off x="227" y="113"/>
              <a:ext cx="5311" cy="342"/>
            </a:xfrm>
            <a:prstGeom prst="rect">
              <a:avLst/>
            </a:prstGeom>
            <a:solidFill>
              <a:srgbClr val="E7E7FF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 eaLnBrk="1" hangingPunct="1">
                <a:lnSpc>
                  <a:spcPct val="101000"/>
                </a:lnSpc>
                <a:spcBef>
                  <a:spcPts val="80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it-IT" sz="2800">
                  <a:solidFill>
                    <a:srgbClr val="006699"/>
                  </a:solidFill>
                  <a:latin typeface="Verdana" pitchFamily="34" charset="0"/>
                </a:rPr>
                <a:t>            </a:t>
              </a:r>
              <a:r>
                <a:rPr lang="en-GB" altLang="it-IT" sz="2600">
                  <a:solidFill>
                    <a:srgbClr val="006699"/>
                  </a:solidFill>
                  <a:latin typeface="Verdana" pitchFamily="34" charset="0"/>
                </a:rPr>
                <a:t>             </a:t>
              </a:r>
              <a:r>
                <a:rPr lang="en-GB" altLang="it-IT" sz="2600">
                  <a:solidFill>
                    <a:srgbClr val="006699"/>
                  </a:solidFill>
                  <a:latin typeface="Britannic Bold" pitchFamily="34" charset="0"/>
                </a:rPr>
                <a:t>Auser Insieme Canturium</a:t>
              </a:r>
            </a:p>
          </p:txBody>
        </p:sp>
        <p:sp>
          <p:nvSpPr>
            <p:cNvPr id="8238" name="Line 5"/>
            <p:cNvSpPr>
              <a:spLocks noChangeShapeType="1"/>
            </p:cNvSpPr>
            <p:nvPr/>
          </p:nvSpPr>
          <p:spPr bwMode="auto">
            <a:xfrm>
              <a:off x="227" y="113"/>
              <a:ext cx="5311" cy="0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8239" name="Line 6"/>
            <p:cNvSpPr>
              <a:spLocks noChangeShapeType="1"/>
            </p:cNvSpPr>
            <p:nvPr/>
          </p:nvSpPr>
          <p:spPr bwMode="auto">
            <a:xfrm>
              <a:off x="227" y="463"/>
              <a:ext cx="5311" cy="0"/>
            </a:xfrm>
            <a:prstGeom prst="line">
              <a:avLst/>
            </a:prstGeom>
            <a:noFill/>
            <a:ln w="1260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8240" name="Line 7"/>
            <p:cNvSpPr>
              <a:spLocks noChangeShapeType="1"/>
            </p:cNvSpPr>
            <p:nvPr/>
          </p:nvSpPr>
          <p:spPr bwMode="auto">
            <a:xfrm>
              <a:off x="227" y="785"/>
              <a:ext cx="5311" cy="0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8241" name="Line 8"/>
            <p:cNvSpPr>
              <a:spLocks noChangeShapeType="1"/>
            </p:cNvSpPr>
            <p:nvPr/>
          </p:nvSpPr>
          <p:spPr bwMode="auto">
            <a:xfrm>
              <a:off x="227" y="113"/>
              <a:ext cx="0" cy="662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8242" name="Line 9"/>
            <p:cNvSpPr>
              <a:spLocks noChangeShapeType="1"/>
            </p:cNvSpPr>
            <p:nvPr/>
          </p:nvSpPr>
          <p:spPr bwMode="auto">
            <a:xfrm>
              <a:off x="5547" y="113"/>
              <a:ext cx="0" cy="662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8196" name="Text Box 11"/>
          <p:cNvSpPr txBox="1">
            <a:spLocks noChangeArrowheads="1"/>
          </p:cNvSpPr>
          <p:nvPr/>
        </p:nvSpPr>
        <p:spPr bwMode="auto">
          <a:xfrm>
            <a:off x="323528" y="1628800"/>
            <a:ext cx="8496300" cy="4036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342900" indent="-342900" eaLnBrk="1" hangingPunct="1">
              <a:lnSpc>
                <a:spcPct val="118000"/>
              </a:lnSpc>
              <a:spcBef>
                <a:spcPts val="1250"/>
              </a:spcBef>
              <a:buSzPct val="100000"/>
              <a:buFont typeface="Arial" panose="020B0604020202020204" pitchFamily="34" charset="0"/>
              <a:buChar char="•"/>
              <a:tabLst>
                <a:tab pos="0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89563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8974138" algn="l"/>
                <a:tab pos="9423400" algn="l"/>
                <a:tab pos="9872663" algn="l"/>
                <a:tab pos="10321925" algn="l"/>
                <a:tab pos="10779125" algn="l"/>
                <a:tab pos="10780713" algn="l"/>
              </a:tabLst>
            </a:pPr>
            <a:r>
              <a:rPr lang="en-GB" altLang="it-IT" sz="2200" dirty="0">
                <a:solidFill>
                  <a:srgbClr val="000000"/>
                </a:solidFill>
                <a:latin typeface="Microsoft Sans Serif" pitchFamily="34" charset="0"/>
              </a:rPr>
              <a:t>	</a:t>
            </a:r>
            <a:r>
              <a:rPr lang="en-GB" altLang="it-IT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Numero</a:t>
            </a:r>
            <a:r>
              <a:rPr lang="en-GB" altLang="it-IT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altLang="it-IT" sz="2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dei</a:t>
            </a:r>
            <a:r>
              <a:rPr lang="en-GB" altLang="it-IT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altLang="it-IT" sz="2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tesserati</a:t>
            </a:r>
            <a:r>
              <a:rPr lang="en-GB" altLang="it-IT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altLang="it-IT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in continua </a:t>
            </a:r>
            <a:r>
              <a:rPr lang="en-GB" altLang="it-IT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crescita</a:t>
            </a:r>
            <a:endParaRPr lang="en-GB" altLang="it-IT" sz="28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18000"/>
              </a:lnSpc>
              <a:spcBef>
                <a:spcPts val="1250"/>
              </a:spcBef>
              <a:buSzPct val="100000"/>
              <a:tabLst>
                <a:tab pos="0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89563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8974138" algn="l"/>
                <a:tab pos="9423400" algn="l"/>
                <a:tab pos="9872663" algn="l"/>
                <a:tab pos="10321925" algn="l"/>
                <a:tab pos="10779125" algn="l"/>
                <a:tab pos="10780713" algn="l"/>
              </a:tabLst>
            </a:pPr>
            <a:endParaRPr lang="en-GB" altLang="it-IT" sz="2400" b="1" dirty="0">
              <a:solidFill>
                <a:srgbClr val="000000"/>
              </a:solidFill>
              <a:latin typeface="Microsoft Sans Serif" pitchFamily="34" charset="0"/>
            </a:endParaRPr>
          </a:p>
          <a:p>
            <a:pPr eaLnBrk="1" hangingPunct="1">
              <a:lnSpc>
                <a:spcPct val="118000"/>
              </a:lnSpc>
              <a:spcBef>
                <a:spcPts val="1250"/>
              </a:spcBef>
              <a:buClr>
                <a:srgbClr val="006699"/>
              </a:buClr>
              <a:buSzPct val="100000"/>
              <a:tabLst>
                <a:tab pos="0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89563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8974138" algn="l"/>
                <a:tab pos="9423400" algn="l"/>
                <a:tab pos="9872663" algn="l"/>
                <a:tab pos="10321925" algn="l"/>
                <a:tab pos="10779125" algn="l"/>
                <a:tab pos="10780713" algn="l"/>
              </a:tabLst>
            </a:pPr>
            <a:r>
              <a:rPr lang="en-GB" altLang="it-IT" sz="2200" b="1" dirty="0">
                <a:solidFill>
                  <a:srgbClr val="000000"/>
                </a:solidFill>
                <a:latin typeface="Microsoft Sans Serif" pitchFamily="34" charset="0"/>
              </a:rPr>
              <a:t> </a:t>
            </a:r>
            <a:endParaRPr lang="it-IT" altLang="it-IT" sz="2200" b="1" i="1" dirty="0">
              <a:solidFill>
                <a:srgbClr val="000000"/>
              </a:solidFill>
              <a:latin typeface="Microsoft Sans Serif" pitchFamily="34" charset="0"/>
            </a:endParaRPr>
          </a:p>
          <a:p>
            <a:pPr eaLnBrk="1" hangingPunct="1">
              <a:lnSpc>
                <a:spcPct val="118000"/>
              </a:lnSpc>
              <a:spcBef>
                <a:spcPts val="1250"/>
              </a:spcBef>
              <a:buClr>
                <a:srgbClr val="006699"/>
              </a:buClr>
              <a:buSzPct val="100000"/>
              <a:tabLst>
                <a:tab pos="0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89563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8974138" algn="l"/>
                <a:tab pos="9423400" algn="l"/>
                <a:tab pos="9872663" algn="l"/>
                <a:tab pos="10321925" algn="l"/>
                <a:tab pos="10779125" algn="l"/>
                <a:tab pos="10780713" algn="l"/>
              </a:tabLst>
            </a:pPr>
            <a:r>
              <a:rPr lang="it-IT" altLang="it-IT" sz="2200" b="1" dirty="0">
                <a:solidFill>
                  <a:srgbClr val="000000"/>
                </a:solidFill>
                <a:latin typeface="Microsoft Sans Serif" pitchFamily="34" charset="0"/>
              </a:rPr>
              <a:t> </a:t>
            </a:r>
            <a:endParaRPr lang="it-IT" altLang="it-IT" sz="2200" b="1" dirty="0">
              <a:solidFill>
                <a:schemeClr val="accent2"/>
              </a:solidFill>
              <a:latin typeface="Microsoft Sans Serif" pitchFamily="34" charset="0"/>
            </a:endParaRPr>
          </a:p>
          <a:p>
            <a:pPr marL="739775" lvl="1" indent="-276225" eaLnBrk="1" hangingPunct="1">
              <a:lnSpc>
                <a:spcPct val="118000"/>
              </a:lnSpc>
              <a:spcBef>
                <a:spcPts val="1250"/>
              </a:spcBef>
              <a:buSzPct val="100000"/>
              <a:tabLst>
                <a:tab pos="0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89563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8974138" algn="l"/>
                <a:tab pos="9423400" algn="l"/>
                <a:tab pos="9872663" algn="l"/>
                <a:tab pos="10321925" algn="l"/>
                <a:tab pos="10779125" algn="l"/>
                <a:tab pos="10780713" algn="l"/>
              </a:tabLst>
            </a:pPr>
            <a:endParaRPr lang="it-IT" altLang="it-IT" sz="2200" dirty="0">
              <a:solidFill>
                <a:srgbClr val="000000"/>
              </a:solidFill>
              <a:latin typeface="Microsoft Sans Serif" pitchFamily="34" charset="0"/>
            </a:endParaRPr>
          </a:p>
          <a:p>
            <a:pPr marL="739775" lvl="1" indent="-276225" eaLnBrk="1" hangingPunct="1">
              <a:lnSpc>
                <a:spcPct val="118000"/>
              </a:lnSpc>
              <a:spcBef>
                <a:spcPts val="1250"/>
              </a:spcBef>
              <a:buSzPct val="100000"/>
              <a:tabLst>
                <a:tab pos="0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89563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8974138" algn="l"/>
                <a:tab pos="9423400" algn="l"/>
                <a:tab pos="9872663" algn="l"/>
                <a:tab pos="10321925" algn="l"/>
                <a:tab pos="10779125" algn="l"/>
                <a:tab pos="10780713" algn="l"/>
              </a:tabLst>
            </a:pPr>
            <a:endParaRPr lang="en-GB" altLang="it-IT" sz="2200" dirty="0">
              <a:solidFill>
                <a:srgbClr val="000000"/>
              </a:solidFill>
              <a:latin typeface="Microsoft Sans Serif" pitchFamily="34" charset="0"/>
            </a:endParaRPr>
          </a:p>
          <a:p>
            <a:pPr marL="739775" lvl="1" indent="-276225" eaLnBrk="1" hangingPunct="1">
              <a:lnSpc>
                <a:spcPct val="118000"/>
              </a:lnSpc>
              <a:spcBef>
                <a:spcPts val="1250"/>
              </a:spcBef>
              <a:buSzPct val="100000"/>
              <a:tabLst>
                <a:tab pos="0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89563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8974138" algn="l"/>
                <a:tab pos="9423400" algn="l"/>
                <a:tab pos="9872663" algn="l"/>
                <a:tab pos="10321925" algn="l"/>
                <a:tab pos="10779125" algn="l"/>
                <a:tab pos="10780713" algn="l"/>
              </a:tabLst>
            </a:pPr>
            <a:endParaRPr lang="en-GB" altLang="it-IT" sz="2200" dirty="0">
              <a:solidFill>
                <a:srgbClr val="000000"/>
              </a:solidFill>
              <a:latin typeface="Microsoft Sans Serif" pitchFamily="34" charset="0"/>
            </a:endParaRPr>
          </a:p>
        </p:txBody>
      </p:sp>
      <p:cxnSp>
        <p:nvCxnSpPr>
          <p:cNvPr id="8197" name="AutoShape 12"/>
          <p:cNvCxnSpPr>
            <a:cxnSpLocks noChangeShapeType="1"/>
            <a:stCxn id="8196" idx="0"/>
            <a:endCxn id="8196" idx="0"/>
          </p:cNvCxnSpPr>
          <p:nvPr/>
        </p:nvCxnSpPr>
        <p:spPr bwMode="auto">
          <a:xfrm>
            <a:off x="4571678" y="1628800"/>
            <a:ext cx="0" cy="0"/>
          </a:xfrm>
          <a:prstGeom prst="straightConnector1">
            <a:avLst/>
          </a:prstGeom>
          <a:noFill/>
          <a:ln w="9360" cap="sq">
            <a:solidFill>
              <a:srgbClr val="006699"/>
            </a:solidFill>
            <a:miter lim="800000"/>
            <a:headEnd/>
            <a:tailEnd type="triangle" w="med" len="med"/>
          </a:ln>
        </p:spPr>
      </p:cxnSp>
      <p:cxnSp>
        <p:nvCxnSpPr>
          <p:cNvPr id="8198" name="AutoShape 13"/>
          <p:cNvCxnSpPr>
            <a:cxnSpLocks noChangeShapeType="1"/>
            <a:stCxn id="8196" idx="3"/>
            <a:endCxn id="8196" idx="3"/>
          </p:cNvCxnSpPr>
          <p:nvPr/>
        </p:nvCxnSpPr>
        <p:spPr bwMode="auto">
          <a:xfrm>
            <a:off x="8819828" y="3647014"/>
            <a:ext cx="0" cy="0"/>
          </a:xfrm>
          <a:prstGeom prst="straightConnector1">
            <a:avLst/>
          </a:prstGeom>
          <a:noFill/>
          <a:ln w="9360" cap="sq">
            <a:solidFill>
              <a:srgbClr val="006699"/>
            </a:solidFill>
            <a:miter lim="800000"/>
            <a:headEnd/>
            <a:tailEnd type="triangle" w="med" len="med"/>
          </a:ln>
        </p:spPr>
      </p:cxnSp>
      <p:sp>
        <p:nvSpPr>
          <p:cNvPr id="8199" name="Text Box 14"/>
          <p:cNvSpPr txBox="1">
            <a:spLocks noChangeArrowheads="1"/>
          </p:cNvSpPr>
          <p:nvPr/>
        </p:nvSpPr>
        <p:spPr bwMode="auto">
          <a:xfrm>
            <a:off x="6027738" y="3068638"/>
            <a:ext cx="184150" cy="37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01000"/>
              </a:lnSpc>
              <a:spcBef>
                <a:spcPts val="1125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>
                <a:solidFill>
                  <a:srgbClr val="006699"/>
                </a:solidFill>
                <a:latin typeface="Verdana" pitchFamily="34" charset="0"/>
              </a:rPr>
              <a:t>+</a:t>
            </a:r>
          </a:p>
        </p:txBody>
      </p:sp>
      <p:pic>
        <p:nvPicPr>
          <p:cNvPr id="8200" name="Picture 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5813" y="241300"/>
            <a:ext cx="1220787" cy="98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Immagin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6238" y="241300"/>
            <a:ext cx="1681162" cy="98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ella 1">
            <a:extLst>
              <a:ext uri="{FF2B5EF4-FFF2-40B4-BE49-F238E27FC236}">
                <a16:creationId xmlns="" xmlns:a16="http://schemas.microsoft.com/office/drawing/2014/main" id="{13A2BCC1-B56C-06B3-315A-FF603FCAA2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19444695"/>
              </p:ext>
            </p:extLst>
          </p:nvPr>
        </p:nvGraphicFramePr>
        <p:xfrm>
          <a:off x="1691680" y="2564904"/>
          <a:ext cx="5040001" cy="3096344"/>
        </p:xfrm>
        <a:graphic>
          <a:graphicData uri="http://schemas.openxmlformats.org/drawingml/2006/table">
            <a:tbl>
              <a:tblPr/>
              <a:tblGrid>
                <a:gridCol w="1227934"/>
                <a:gridCol w="1227934"/>
                <a:gridCol w="1227934">
                  <a:extLst>
                    <a:ext uri="{9D8B030D-6E8A-4147-A177-3AD203B41FA5}">
                      <a16:colId xmlns="" xmlns:a16="http://schemas.microsoft.com/office/drawing/2014/main" val="3901395415"/>
                    </a:ext>
                  </a:extLst>
                </a:gridCol>
                <a:gridCol w="1356199">
                  <a:extLst>
                    <a:ext uri="{9D8B030D-6E8A-4147-A177-3AD203B41FA5}">
                      <a16:colId xmlns="" xmlns:a16="http://schemas.microsoft.com/office/drawing/2014/main" val="3298320104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 fontAlgn="b"/>
                      <a:endParaRPr lang="it-IT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  <a:endParaRPr lang="it-IT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2022</a:t>
                      </a:r>
                      <a:endParaRPr lang="it-IT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2021</a:t>
                      </a:r>
                      <a:endParaRPr lang="it-IT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8011305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SOCI</a:t>
                      </a:r>
                      <a:endParaRPr lang="it-IT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628</a:t>
                      </a:r>
                      <a:endParaRPr lang="it-IT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521</a:t>
                      </a:r>
                      <a:endParaRPr lang="it-IT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452</a:t>
                      </a:r>
                      <a:endParaRPr lang="it-IT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37762819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DI</a:t>
                      </a:r>
                      <a:r>
                        <a:rPr lang="it-IT" sz="20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CUI DONNE</a:t>
                      </a:r>
                      <a:endParaRPr lang="it-IT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 smtClean="0">
                          <a:solidFill>
                            <a:srgbClr val="FF33CC"/>
                          </a:solidFill>
                          <a:effectLst/>
                          <a:latin typeface="Arial" panose="020B0604020202020204" pitchFamily="34" charset="0"/>
                        </a:rPr>
                        <a:t>420</a:t>
                      </a:r>
                      <a:endParaRPr lang="it-IT" sz="2000" b="1" i="0" u="none" strike="noStrike" dirty="0">
                        <a:solidFill>
                          <a:srgbClr val="FF33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 smtClean="0">
                          <a:solidFill>
                            <a:srgbClr val="FF33CC"/>
                          </a:solidFill>
                          <a:effectLst/>
                          <a:latin typeface="Arial" panose="020B0604020202020204" pitchFamily="34" charset="0"/>
                        </a:rPr>
                        <a:t>334</a:t>
                      </a:r>
                      <a:endParaRPr lang="it-IT" sz="2000" b="1" i="0" u="none" strike="noStrike" dirty="0">
                        <a:solidFill>
                          <a:srgbClr val="FF33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0" b="1" i="0" u="none" strike="noStrike" dirty="0" smtClean="0">
                        <a:solidFill>
                          <a:srgbClr val="FF33CC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it-IT" sz="2000" b="1" i="0" u="none" strike="noStrike" dirty="0" smtClean="0">
                          <a:solidFill>
                            <a:srgbClr val="FF33CC"/>
                          </a:solidFill>
                          <a:effectLst/>
                          <a:latin typeface="Arial" panose="020B0604020202020204" pitchFamily="34" charset="0"/>
                        </a:rPr>
                        <a:t>278</a:t>
                      </a:r>
                    </a:p>
                    <a:p>
                      <a:pPr algn="ctr" fontAlgn="b"/>
                      <a:endParaRPr lang="it-IT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2771775" y="979488"/>
            <a:ext cx="6119813" cy="596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18000"/>
              </a:lnSpc>
              <a:spcBef>
                <a:spcPts val="175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>
                <a:solidFill>
                  <a:srgbClr val="006699"/>
                </a:solidFill>
                <a:latin typeface="Britannic Bold" pitchFamily="34" charset="0"/>
              </a:rPr>
              <a:t>   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74650" y="214313"/>
            <a:ext cx="8442325" cy="1063625"/>
            <a:chOff x="227" y="113"/>
            <a:chExt cx="5318" cy="670"/>
          </a:xfrm>
        </p:grpSpPr>
        <p:sp>
          <p:nvSpPr>
            <p:cNvPr id="12356" name="Rectangle 3"/>
            <p:cNvSpPr>
              <a:spLocks noChangeArrowheads="1"/>
            </p:cNvSpPr>
            <p:nvPr/>
          </p:nvSpPr>
          <p:spPr bwMode="auto">
            <a:xfrm>
              <a:off x="227" y="462"/>
              <a:ext cx="5310" cy="309"/>
            </a:xfrm>
            <a:prstGeom prst="rect">
              <a:avLst/>
            </a:prstGeom>
            <a:solidFill>
              <a:srgbClr val="E7E7FF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 eaLnBrk="1" hangingPunct="1">
                <a:lnSpc>
                  <a:spcPct val="101000"/>
                </a:lnSpc>
                <a:spcBef>
                  <a:spcPts val="60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it-IT" sz="2000" b="1" dirty="0">
                  <a:solidFill>
                    <a:srgbClr val="000000"/>
                  </a:solidFill>
                  <a:latin typeface="Verdana" pitchFamily="34" charset="0"/>
                </a:rPr>
                <a:t>                          </a:t>
              </a:r>
              <a:r>
                <a:rPr lang="en-GB" altLang="it-IT" b="1" dirty="0" err="1" smtClean="0">
                  <a:solidFill>
                    <a:srgbClr val="000000"/>
                  </a:solidFill>
                  <a:latin typeface="Verdana" pitchFamily="34" charset="0"/>
                </a:rPr>
                <a:t>Servizi</a:t>
              </a:r>
              <a:r>
                <a:rPr lang="en-GB" altLang="it-IT" b="1" dirty="0" smtClean="0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r>
                <a:rPr lang="en-GB" altLang="it-IT" b="1" dirty="0" err="1" smtClean="0">
                  <a:solidFill>
                    <a:srgbClr val="000000"/>
                  </a:solidFill>
                  <a:latin typeface="Verdana" pitchFamily="34" charset="0"/>
                </a:rPr>
                <a:t>alla</a:t>
              </a:r>
              <a:r>
                <a:rPr lang="en-GB" altLang="it-IT" b="1" dirty="0" smtClean="0">
                  <a:solidFill>
                    <a:srgbClr val="000000"/>
                  </a:solidFill>
                  <a:latin typeface="Verdana" pitchFamily="34" charset="0"/>
                </a:rPr>
                <a:t> persona - </a:t>
              </a:r>
              <a:r>
                <a:rPr lang="en-GB" altLang="it-IT" b="1" dirty="0" err="1" smtClean="0">
                  <a:solidFill>
                    <a:srgbClr val="000000"/>
                  </a:solidFill>
                  <a:latin typeface="Verdana" pitchFamily="34" charset="0"/>
                </a:rPr>
                <a:t>Accompagnamento</a:t>
              </a:r>
              <a:endParaRPr lang="en-GB" altLang="it-IT" b="1" dirty="0">
                <a:solidFill>
                  <a:srgbClr val="000000"/>
                </a:solidFill>
                <a:latin typeface="Verdana" pitchFamily="34" charset="0"/>
              </a:endParaRPr>
            </a:p>
          </p:txBody>
        </p:sp>
        <p:sp>
          <p:nvSpPr>
            <p:cNvPr id="12357" name="Rectangle 4"/>
            <p:cNvSpPr>
              <a:spLocks noChangeArrowheads="1"/>
            </p:cNvSpPr>
            <p:nvPr/>
          </p:nvSpPr>
          <p:spPr bwMode="auto">
            <a:xfrm>
              <a:off x="227" y="113"/>
              <a:ext cx="5310" cy="342"/>
            </a:xfrm>
            <a:prstGeom prst="rect">
              <a:avLst/>
            </a:prstGeom>
            <a:solidFill>
              <a:srgbClr val="E7E7FF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 eaLnBrk="1" hangingPunct="1">
                <a:lnSpc>
                  <a:spcPct val="101000"/>
                </a:lnSpc>
                <a:spcBef>
                  <a:spcPts val="80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it-IT" sz="2800">
                  <a:solidFill>
                    <a:srgbClr val="006699"/>
                  </a:solidFill>
                  <a:latin typeface="Verdana" pitchFamily="34" charset="0"/>
                </a:rPr>
                <a:t>            </a:t>
              </a:r>
              <a:r>
                <a:rPr lang="en-GB" altLang="it-IT" sz="2600">
                  <a:solidFill>
                    <a:srgbClr val="006699"/>
                  </a:solidFill>
                  <a:latin typeface="Verdana" pitchFamily="34" charset="0"/>
                </a:rPr>
                <a:t>   </a:t>
              </a:r>
              <a:r>
                <a:rPr lang="en-GB" altLang="it-IT" sz="2600">
                  <a:solidFill>
                    <a:srgbClr val="006699"/>
                  </a:solidFill>
                  <a:latin typeface="Britannic Bold" pitchFamily="34" charset="0"/>
                </a:rPr>
                <a:t>Auser Insieme Canturium</a:t>
              </a:r>
            </a:p>
          </p:txBody>
        </p:sp>
        <p:sp>
          <p:nvSpPr>
            <p:cNvPr id="12358" name="Line 5"/>
            <p:cNvSpPr>
              <a:spLocks noChangeShapeType="1"/>
            </p:cNvSpPr>
            <p:nvPr/>
          </p:nvSpPr>
          <p:spPr bwMode="auto">
            <a:xfrm>
              <a:off x="227" y="113"/>
              <a:ext cx="5310" cy="0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59" name="Line 6"/>
            <p:cNvSpPr>
              <a:spLocks noChangeShapeType="1"/>
            </p:cNvSpPr>
            <p:nvPr/>
          </p:nvSpPr>
          <p:spPr bwMode="auto">
            <a:xfrm>
              <a:off x="227" y="462"/>
              <a:ext cx="5310" cy="0"/>
            </a:xfrm>
            <a:prstGeom prst="line">
              <a:avLst/>
            </a:prstGeom>
            <a:noFill/>
            <a:ln w="1260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60" name="Line 7"/>
            <p:cNvSpPr>
              <a:spLocks noChangeShapeType="1"/>
            </p:cNvSpPr>
            <p:nvPr/>
          </p:nvSpPr>
          <p:spPr bwMode="auto">
            <a:xfrm>
              <a:off x="227" y="784"/>
              <a:ext cx="5310" cy="0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61" name="Line 8"/>
            <p:cNvSpPr>
              <a:spLocks noChangeShapeType="1"/>
            </p:cNvSpPr>
            <p:nvPr/>
          </p:nvSpPr>
          <p:spPr bwMode="auto">
            <a:xfrm>
              <a:off x="227" y="113"/>
              <a:ext cx="0" cy="661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62" name="Line 9"/>
            <p:cNvSpPr>
              <a:spLocks noChangeShapeType="1"/>
            </p:cNvSpPr>
            <p:nvPr/>
          </p:nvSpPr>
          <p:spPr bwMode="auto">
            <a:xfrm>
              <a:off x="5546" y="113"/>
              <a:ext cx="0" cy="661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2292" name="Text Box 11"/>
          <p:cNvSpPr txBox="1">
            <a:spLocks noChangeArrowheads="1"/>
          </p:cNvSpPr>
          <p:nvPr/>
        </p:nvSpPr>
        <p:spPr bwMode="auto">
          <a:xfrm>
            <a:off x="293688" y="1639888"/>
            <a:ext cx="8496300" cy="14085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18000"/>
              </a:lnSpc>
              <a:spcBef>
                <a:spcPts val="1250"/>
              </a:spcBef>
              <a:buClr>
                <a:srgbClr val="006699"/>
              </a:buClr>
              <a:buSzPct val="100000"/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 smtClean="0">
                <a:solidFill>
                  <a:srgbClr val="000000"/>
                </a:solidFill>
                <a:latin typeface="Microsoft Sans Serif" pitchFamily="34" charset="0"/>
              </a:rPr>
              <a:t> Percorsi quasi 130.000 KM</a:t>
            </a:r>
            <a:endParaRPr lang="it-IT" altLang="it-IT" dirty="0">
              <a:solidFill>
                <a:srgbClr val="000000"/>
              </a:solidFill>
              <a:latin typeface="Microsoft Sans Serif" pitchFamily="34" charset="0"/>
            </a:endParaRPr>
          </a:p>
          <a:p>
            <a:pPr eaLnBrk="1" hangingPunct="1">
              <a:lnSpc>
                <a:spcPct val="118000"/>
              </a:lnSpc>
              <a:spcBef>
                <a:spcPts val="1250"/>
              </a:spcBef>
              <a:buClr>
                <a:srgbClr val="006699"/>
              </a:buClr>
              <a:buSzPct val="100000"/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 smtClean="0">
                <a:solidFill>
                  <a:srgbClr val="000000"/>
                </a:solidFill>
                <a:latin typeface="Microsoft Sans Serif" pitchFamily="34" charset="0"/>
              </a:rPr>
              <a:t> Significativo aumento di tutti i parametri</a:t>
            </a:r>
            <a:endParaRPr lang="it-IT" altLang="it-IT" dirty="0">
              <a:solidFill>
                <a:srgbClr val="000000"/>
              </a:solidFill>
              <a:latin typeface="Microsoft Sans Serif" pitchFamily="34" charset="0"/>
            </a:endParaRPr>
          </a:p>
          <a:p>
            <a:pPr eaLnBrk="1" hangingPunct="1">
              <a:lnSpc>
                <a:spcPct val="118000"/>
              </a:lnSpc>
              <a:spcBef>
                <a:spcPts val="1250"/>
              </a:spcBef>
              <a:buClr>
                <a:srgbClr val="006699"/>
              </a:buClr>
              <a:buSzPct val="100000"/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 smtClean="0">
                <a:solidFill>
                  <a:srgbClr val="000000"/>
                </a:solidFill>
                <a:latin typeface="Microsoft Sans Serif" pitchFamily="34" charset="0"/>
              </a:rPr>
              <a:t> Nuovo automezzo a disposizione</a:t>
            </a:r>
            <a:endParaRPr lang="it-IT" altLang="it-IT" dirty="0">
              <a:solidFill>
                <a:srgbClr val="000000"/>
              </a:solidFill>
              <a:latin typeface="Microsoft Sans Serif" pitchFamily="34" charset="0"/>
            </a:endParaRPr>
          </a:p>
        </p:txBody>
      </p:sp>
      <p:cxnSp>
        <p:nvCxnSpPr>
          <p:cNvPr id="12293" name="AutoShape 12"/>
          <p:cNvCxnSpPr>
            <a:cxnSpLocks noChangeShapeType="1"/>
            <a:stCxn id="12292" idx="0"/>
            <a:endCxn id="12292" idx="0"/>
          </p:cNvCxnSpPr>
          <p:nvPr/>
        </p:nvCxnSpPr>
        <p:spPr bwMode="auto">
          <a:xfrm>
            <a:off x="4541838" y="1639888"/>
            <a:ext cx="0" cy="0"/>
          </a:xfrm>
          <a:prstGeom prst="straightConnector1">
            <a:avLst/>
          </a:prstGeom>
          <a:noFill/>
          <a:ln w="9360" cap="sq">
            <a:solidFill>
              <a:srgbClr val="006699"/>
            </a:solidFill>
            <a:miter lim="800000"/>
            <a:headEnd/>
            <a:tailEnd type="triangle" w="med" len="med"/>
          </a:ln>
        </p:spPr>
      </p:cxnSp>
      <p:cxnSp>
        <p:nvCxnSpPr>
          <p:cNvPr id="12294" name="AutoShape 13"/>
          <p:cNvCxnSpPr>
            <a:cxnSpLocks noChangeShapeType="1"/>
            <a:stCxn id="12292" idx="3"/>
            <a:endCxn id="12292" idx="3"/>
          </p:cNvCxnSpPr>
          <p:nvPr/>
        </p:nvCxnSpPr>
        <p:spPr bwMode="auto">
          <a:xfrm>
            <a:off x="8789988" y="2344184"/>
            <a:ext cx="0" cy="0"/>
          </a:xfrm>
          <a:prstGeom prst="straightConnector1">
            <a:avLst/>
          </a:prstGeom>
          <a:noFill/>
          <a:ln w="9360" cap="sq">
            <a:solidFill>
              <a:srgbClr val="006699"/>
            </a:solidFill>
            <a:miter lim="800000"/>
            <a:headEnd/>
            <a:tailEnd type="triangle" w="med" len="med"/>
          </a:ln>
        </p:spPr>
      </p:cxnSp>
      <p:sp>
        <p:nvSpPr>
          <p:cNvPr id="12295" name="Text Box 14"/>
          <p:cNvSpPr txBox="1">
            <a:spLocks noChangeArrowheads="1"/>
          </p:cNvSpPr>
          <p:nvPr/>
        </p:nvSpPr>
        <p:spPr bwMode="auto">
          <a:xfrm>
            <a:off x="6027738" y="3068638"/>
            <a:ext cx="184150" cy="37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01000"/>
              </a:lnSpc>
              <a:spcBef>
                <a:spcPts val="1125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>
                <a:solidFill>
                  <a:srgbClr val="006699"/>
                </a:solidFill>
                <a:latin typeface="Verdana" pitchFamily="34" charset="0"/>
              </a:rPr>
              <a:t>+</a:t>
            </a:r>
          </a:p>
        </p:txBody>
      </p:sp>
      <p:pic>
        <p:nvPicPr>
          <p:cNvPr id="12296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8026" y="204789"/>
            <a:ext cx="944044" cy="991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Immagin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4650" y="185738"/>
            <a:ext cx="1589088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ella 1">
            <a:extLst>
              <a:ext uri="{FF2B5EF4-FFF2-40B4-BE49-F238E27FC236}">
                <a16:creationId xmlns="" xmlns:a16="http://schemas.microsoft.com/office/drawing/2014/main" id="{304D1448-EEB8-E2C5-5BA9-DDC0446543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88405988"/>
              </p:ext>
            </p:extLst>
          </p:nvPr>
        </p:nvGraphicFramePr>
        <p:xfrm>
          <a:off x="899592" y="3429000"/>
          <a:ext cx="7164000" cy="1959525"/>
        </p:xfrm>
        <a:graphic>
          <a:graphicData uri="http://schemas.openxmlformats.org/drawingml/2006/table">
            <a:tbl>
              <a:tblPr/>
              <a:tblGrid>
                <a:gridCol w="2304000">
                  <a:extLst>
                    <a:ext uri="{9D8B030D-6E8A-4147-A177-3AD203B41FA5}">
                      <a16:colId xmlns="" xmlns:a16="http://schemas.microsoft.com/office/drawing/2014/main" val="3191514436"/>
                    </a:ext>
                  </a:extLst>
                </a:gridCol>
                <a:gridCol w="972000"/>
                <a:gridCol w="972000">
                  <a:extLst>
                    <a:ext uri="{9D8B030D-6E8A-4147-A177-3AD203B41FA5}">
                      <a16:colId xmlns="" xmlns:a16="http://schemas.microsoft.com/office/drawing/2014/main" val="2503402491"/>
                    </a:ext>
                  </a:extLst>
                </a:gridCol>
                <a:gridCol w="972000">
                  <a:extLst>
                    <a:ext uri="{9D8B030D-6E8A-4147-A177-3AD203B41FA5}">
                      <a16:colId xmlns="" xmlns:a16="http://schemas.microsoft.com/office/drawing/2014/main" val="370121274"/>
                    </a:ext>
                  </a:extLst>
                </a:gridCol>
                <a:gridCol w="972000"/>
                <a:gridCol w="972000"/>
              </a:tblGrid>
              <a:tr h="365143">
                <a:tc>
                  <a:txBody>
                    <a:bodyPr/>
                    <a:lstStyle/>
                    <a:p>
                      <a:pPr algn="l" fontAlgn="b"/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Numero Servizi</a:t>
                      </a:r>
                      <a:endParaRPr lang="it-IT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KM</a:t>
                      </a:r>
                      <a:endParaRPr lang="it-IT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Ore</a:t>
                      </a:r>
                      <a:endParaRPr lang="it-IT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Assistiti</a:t>
                      </a:r>
                      <a:endParaRPr lang="it-IT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Volontari</a:t>
                      </a:r>
                      <a:endParaRPr lang="it-IT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16543486"/>
                  </a:ext>
                </a:extLst>
              </a:tr>
              <a:tr h="406896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Accompagnamento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5.547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127.002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6.782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73031945"/>
                  </a:ext>
                </a:extLst>
              </a:tr>
              <a:tr h="36514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Aiuto disbrigo</a:t>
                      </a:r>
                      <a:r>
                        <a:rPr lang="it-IT" sz="1600" b="1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 pratiche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05976990"/>
                  </a:ext>
                </a:extLst>
              </a:tr>
              <a:tr h="36514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Aiuto per la spesa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180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2.011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259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67469626"/>
                  </a:ext>
                </a:extLst>
              </a:tr>
              <a:tr h="36514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Totale 2023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5.728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129.037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7.043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297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51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5132418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2771775" y="979488"/>
            <a:ext cx="6119813" cy="596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18000"/>
              </a:lnSpc>
              <a:spcBef>
                <a:spcPts val="175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>
                <a:solidFill>
                  <a:srgbClr val="006699"/>
                </a:solidFill>
                <a:latin typeface="Britannic Bold" pitchFamily="34" charset="0"/>
              </a:rPr>
              <a:t>   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74650" y="214313"/>
            <a:ext cx="8442325" cy="1063625"/>
            <a:chOff x="227" y="113"/>
            <a:chExt cx="5318" cy="670"/>
          </a:xfrm>
        </p:grpSpPr>
        <p:sp>
          <p:nvSpPr>
            <p:cNvPr id="12356" name="Rectangle 3"/>
            <p:cNvSpPr>
              <a:spLocks noChangeArrowheads="1"/>
            </p:cNvSpPr>
            <p:nvPr/>
          </p:nvSpPr>
          <p:spPr bwMode="auto">
            <a:xfrm>
              <a:off x="227" y="462"/>
              <a:ext cx="5310" cy="309"/>
            </a:xfrm>
            <a:prstGeom prst="rect">
              <a:avLst/>
            </a:prstGeom>
            <a:solidFill>
              <a:srgbClr val="E7E7FF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 eaLnBrk="1" hangingPunct="1">
                <a:lnSpc>
                  <a:spcPct val="101000"/>
                </a:lnSpc>
                <a:spcBef>
                  <a:spcPts val="60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it-IT" sz="2000" b="1" dirty="0">
                  <a:solidFill>
                    <a:srgbClr val="000000"/>
                  </a:solidFill>
                  <a:latin typeface="Verdana" pitchFamily="34" charset="0"/>
                </a:rPr>
                <a:t>                          </a:t>
              </a:r>
              <a:r>
                <a:rPr lang="en-GB" altLang="it-IT" b="1" dirty="0" err="1" smtClean="0">
                  <a:solidFill>
                    <a:srgbClr val="000000"/>
                  </a:solidFill>
                  <a:latin typeface="Verdana" pitchFamily="34" charset="0"/>
                </a:rPr>
                <a:t>Servizi</a:t>
              </a:r>
              <a:r>
                <a:rPr lang="en-GB" altLang="it-IT" b="1" dirty="0" smtClean="0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r>
                <a:rPr lang="en-GB" altLang="it-IT" b="1" dirty="0" err="1" smtClean="0">
                  <a:solidFill>
                    <a:srgbClr val="000000"/>
                  </a:solidFill>
                  <a:latin typeface="Verdana" pitchFamily="34" charset="0"/>
                </a:rPr>
                <a:t>alla</a:t>
              </a:r>
              <a:r>
                <a:rPr lang="en-GB" altLang="it-IT" b="1" dirty="0" smtClean="0">
                  <a:solidFill>
                    <a:srgbClr val="000000"/>
                  </a:solidFill>
                  <a:latin typeface="Verdana" pitchFamily="34" charset="0"/>
                </a:rPr>
                <a:t> persona - </a:t>
              </a:r>
              <a:r>
                <a:rPr lang="en-GB" altLang="it-IT" b="1" dirty="0" err="1" smtClean="0">
                  <a:solidFill>
                    <a:srgbClr val="000000"/>
                  </a:solidFill>
                  <a:latin typeface="Verdana" pitchFamily="34" charset="0"/>
                </a:rPr>
                <a:t>Compagnia</a:t>
              </a:r>
              <a:endParaRPr lang="en-GB" altLang="it-IT" b="1" dirty="0">
                <a:solidFill>
                  <a:srgbClr val="000000"/>
                </a:solidFill>
                <a:latin typeface="Verdana" pitchFamily="34" charset="0"/>
              </a:endParaRPr>
            </a:p>
          </p:txBody>
        </p:sp>
        <p:sp>
          <p:nvSpPr>
            <p:cNvPr id="12357" name="Rectangle 4"/>
            <p:cNvSpPr>
              <a:spLocks noChangeArrowheads="1"/>
            </p:cNvSpPr>
            <p:nvPr/>
          </p:nvSpPr>
          <p:spPr bwMode="auto">
            <a:xfrm>
              <a:off x="227" y="113"/>
              <a:ext cx="5310" cy="342"/>
            </a:xfrm>
            <a:prstGeom prst="rect">
              <a:avLst/>
            </a:prstGeom>
            <a:solidFill>
              <a:srgbClr val="E7E7FF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 eaLnBrk="1" hangingPunct="1">
                <a:lnSpc>
                  <a:spcPct val="101000"/>
                </a:lnSpc>
                <a:spcBef>
                  <a:spcPts val="80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it-IT" sz="2800">
                  <a:solidFill>
                    <a:srgbClr val="006699"/>
                  </a:solidFill>
                  <a:latin typeface="Verdana" pitchFamily="34" charset="0"/>
                </a:rPr>
                <a:t>            </a:t>
              </a:r>
              <a:r>
                <a:rPr lang="en-GB" altLang="it-IT" sz="2600">
                  <a:solidFill>
                    <a:srgbClr val="006699"/>
                  </a:solidFill>
                  <a:latin typeface="Verdana" pitchFamily="34" charset="0"/>
                </a:rPr>
                <a:t>   </a:t>
              </a:r>
              <a:r>
                <a:rPr lang="en-GB" altLang="it-IT" sz="2600">
                  <a:solidFill>
                    <a:srgbClr val="006699"/>
                  </a:solidFill>
                  <a:latin typeface="Britannic Bold" pitchFamily="34" charset="0"/>
                </a:rPr>
                <a:t>Auser Insieme Canturium</a:t>
              </a:r>
            </a:p>
          </p:txBody>
        </p:sp>
        <p:sp>
          <p:nvSpPr>
            <p:cNvPr id="12358" name="Line 5"/>
            <p:cNvSpPr>
              <a:spLocks noChangeShapeType="1"/>
            </p:cNvSpPr>
            <p:nvPr/>
          </p:nvSpPr>
          <p:spPr bwMode="auto">
            <a:xfrm>
              <a:off x="227" y="113"/>
              <a:ext cx="5310" cy="0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59" name="Line 6"/>
            <p:cNvSpPr>
              <a:spLocks noChangeShapeType="1"/>
            </p:cNvSpPr>
            <p:nvPr/>
          </p:nvSpPr>
          <p:spPr bwMode="auto">
            <a:xfrm>
              <a:off x="227" y="462"/>
              <a:ext cx="5310" cy="0"/>
            </a:xfrm>
            <a:prstGeom prst="line">
              <a:avLst/>
            </a:prstGeom>
            <a:noFill/>
            <a:ln w="1260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60" name="Line 7"/>
            <p:cNvSpPr>
              <a:spLocks noChangeShapeType="1"/>
            </p:cNvSpPr>
            <p:nvPr/>
          </p:nvSpPr>
          <p:spPr bwMode="auto">
            <a:xfrm>
              <a:off x="227" y="784"/>
              <a:ext cx="5310" cy="0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61" name="Line 8"/>
            <p:cNvSpPr>
              <a:spLocks noChangeShapeType="1"/>
            </p:cNvSpPr>
            <p:nvPr/>
          </p:nvSpPr>
          <p:spPr bwMode="auto">
            <a:xfrm>
              <a:off x="227" y="113"/>
              <a:ext cx="0" cy="661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62" name="Line 9"/>
            <p:cNvSpPr>
              <a:spLocks noChangeShapeType="1"/>
            </p:cNvSpPr>
            <p:nvPr/>
          </p:nvSpPr>
          <p:spPr bwMode="auto">
            <a:xfrm>
              <a:off x="5546" y="113"/>
              <a:ext cx="0" cy="661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2292" name="Text Box 11"/>
          <p:cNvSpPr txBox="1">
            <a:spLocks noChangeArrowheads="1"/>
          </p:cNvSpPr>
          <p:nvPr/>
        </p:nvSpPr>
        <p:spPr bwMode="auto">
          <a:xfrm>
            <a:off x="293688" y="1639888"/>
            <a:ext cx="8496300" cy="91499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18000"/>
              </a:lnSpc>
              <a:spcBef>
                <a:spcPts val="1250"/>
              </a:spcBef>
              <a:buClr>
                <a:srgbClr val="006699"/>
              </a:buClr>
              <a:buSzPct val="100000"/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 smtClean="0">
                <a:solidFill>
                  <a:srgbClr val="000000"/>
                </a:solidFill>
                <a:latin typeface="Microsoft Sans Serif" pitchFamily="34" charset="0"/>
              </a:rPr>
              <a:t>  Ripresa della nostra presenza presso le Case di Accoglienza </a:t>
            </a:r>
          </a:p>
          <a:p>
            <a:pPr eaLnBrk="1" hangingPunct="1">
              <a:lnSpc>
                <a:spcPct val="118000"/>
              </a:lnSpc>
              <a:spcBef>
                <a:spcPts val="1250"/>
              </a:spcBef>
              <a:buClr>
                <a:srgbClr val="006699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altLang="it-IT" dirty="0">
              <a:solidFill>
                <a:srgbClr val="000000"/>
              </a:solidFill>
              <a:latin typeface="Microsoft Sans Serif" pitchFamily="34" charset="0"/>
            </a:endParaRPr>
          </a:p>
        </p:txBody>
      </p:sp>
      <p:cxnSp>
        <p:nvCxnSpPr>
          <p:cNvPr id="12293" name="AutoShape 12"/>
          <p:cNvCxnSpPr>
            <a:cxnSpLocks noChangeShapeType="1"/>
            <a:stCxn id="12292" idx="0"/>
            <a:endCxn id="12292" idx="0"/>
          </p:cNvCxnSpPr>
          <p:nvPr/>
        </p:nvCxnSpPr>
        <p:spPr bwMode="auto">
          <a:xfrm>
            <a:off x="4541838" y="1639888"/>
            <a:ext cx="0" cy="0"/>
          </a:xfrm>
          <a:prstGeom prst="straightConnector1">
            <a:avLst/>
          </a:prstGeom>
          <a:noFill/>
          <a:ln w="9360" cap="sq">
            <a:solidFill>
              <a:srgbClr val="006699"/>
            </a:solidFill>
            <a:miter lim="800000"/>
            <a:headEnd/>
            <a:tailEnd type="triangle" w="med" len="med"/>
          </a:ln>
        </p:spPr>
      </p:cxnSp>
      <p:cxnSp>
        <p:nvCxnSpPr>
          <p:cNvPr id="12294" name="AutoShape 13"/>
          <p:cNvCxnSpPr>
            <a:cxnSpLocks noChangeShapeType="1"/>
            <a:stCxn id="12292" idx="3"/>
            <a:endCxn id="12292" idx="3"/>
          </p:cNvCxnSpPr>
          <p:nvPr/>
        </p:nvCxnSpPr>
        <p:spPr bwMode="auto">
          <a:xfrm>
            <a:off x="8789988" y="2097386"/>
            <a:ext cx="0" cy="0"/>
          </a:xfrm>
          <a:prstGeom prst="straightConnector1">
            <a:avLst/>
          </a:prstGeom>
          <a:noFill/>
          <a:ln w="9360" cap="sq">
            <a:solidFill>
              <a:srgbClr val="006699"/>
            </a:solidFill>
            <a:miter lim="800000"/>
            <a:headEnd/>
            <a:tailEnd type="triangle" w="med" len="med"/>
          </a:ln>
        </p:spPr>
      </p:cxnSp>
      <p:sp>
        <p:nvSpPr>
          <p:cNvPr id="12295" name="Text Box 14"/>
          <p:cNvSpPr txBox="1">
            <a:spLocks noChangeArrowheads="1"/>
          </p:cNvSpPr>
          <p:nvPr/>
        </p:nvSpPr>
        <p:spPr bwMode="auto">
          <a:xfrm>
            <a:off x="6027738" y="3068638"/>
            <a:ext cx="184150" cy="37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01000"/>
              </a:lnSpc>
              <a:spcBef>
                <a:spcPts val="1125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>
                <a:solidFill>
                  <a:srgbClr val="006699"/>
                </a:solidFill>
                <a:latin typeface="Verdana" pitchFamily="34" charset="0"/>
              </a:rPr>
              <a:t>+</a:t>
            </a:r>
          </a:p>
        </p:txBody>
      </p:sp>
      <p:pic>
        <p:nvPicPr>
          <p:cNvPr id="12296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8026" y="204789"/>
            <a:ext cx="944044" cy="991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Immagin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4650" y="185738"/>
            <a:ext cx="1589088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ella 1">
            <a:extLst>
              <a:ext uri="{FF2B5EF4-FFF2-40B4-BE49-F238E27FC236}">
                <a16:creationId xmlns="" xmlns:a16="http://schemas.microsoft.com/office/drawing/2014/main" id="{304D1448-EEB8-E2C5-5BA9-DDC0446543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88405988"/>
              </p:ext>
            </p:extLst>
          </p:nvPr>
        </p:nvGraphicFramePr>
        <p:xfrm>
          <a:off x="1187624" y="3429000"/>
          <a:ext cx="7020000" cy="1917772"/>
        </p:xfrm>
        <a:graphic>
          <a:graphicData uri="http://schemas.openxmlformats.org/drawingml/2006/table">
            <a:tbl>
              <a:tblPr/>
              <a:tblGrid>
                <a:gridCol w="2700000">
                  <a:extLst>
                    <a:ext uri="{9D8B030D-6E8A-4147-A177-3AD203B41FA5}">
                      <a16:colId xmlns="" xmlns:a16="http://schemas.microsoft.com/office/drawing/2014/main" val="3191514436"/>
                    </a:ext>
                  </a:extLst>
                </a:gridCol>
                <a:gridCol w="864000"/>
                <a:gridCol w="864000">
                  <a:extLst>
                    <a:ext uri="{9D8B030D-6E8A-4147-A177-3AD203B41FA5}">
                      <a16:colId xmlns="" xmlns:a16="http://schemas.microsoft.com/office/drawing/2014/main" val="2503402491"/>
                    </a:ext>
                  </a:extLst>
                </a:gridCol>
                <a:gridCol w="864000">
                  <a:extLst>
                    <a:ext uri="{9D8B030D-6E8A-4147-A177-3AD203B41FA5}">
                      <a16:colId xmlns="" xmlns:a16="http://schemas.microsoft.com/office/drawing/2014/main" val="370121274"/>
                    </a:ext>
                  </a:extLst>
                </a:gridCol>
                <a:gridCol w="864000"/>
                <a:gridCol w="864000"/>
              </a:tblGrid>
              <a:tr h="432048">
                <a:tc>
                  <a:txBody>
                    <a:bodyPr/>
                    <a:lstStyle/>
                    <a:p>
                      <a:pPr algn="l" fontAlgn="b"/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smtClean="0">
                          <a:effectLst/>
                          <a:latin typeface="Arial" panose="020B0604020202020204" pitchFamily="34" charset="0"/>
                        </a:rPr>
                        <a:t>Numero </a:t>
                      </a:r>
                      <a:r>
                        <a:rPr lang="it-IT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Servizi</a:t>
                      </a:r>
                      <a:endParaRPr lang="it-IT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KM</a:t>
                      </a:r>
                      <a:endParaRPr lang="it-IT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Ore</a:t>
                      </a:r>
                      <a:endParaRPr lang="it-IT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Assistiti</a:t>
                      </a:r>
                      <a:endParaRPr lang="it-IT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Volontari</a:t>
                      </a:r>
                      <a:endParaRPr lang="it-IT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16543486"/>
                  </a:ext>
                </a:extLst>
              </a:tr>
              <a:tr h="36514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Compagnia Domicilio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146 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1.156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301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73031945"/>
                  </a:ext>
                </a:extLst>
              </a:tr>
              <a:tr h="36514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Compagnia Telefonica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488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162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05976990"/>
                  </a:ext>
                </a:extLst>
              </a:tr>
              <a:tr h="36514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Servizio presso</a:t>
                      </a:r>
                      <a:r>
                        <a:rPr lang="it-IT" sz="1600" b="1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 Strutture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1.077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358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1.321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67469626"/>
                  </a:ext>
                </a:extLst>
              </a:tr>
              <a:tr h="36514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Totale 2023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1.711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1.514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1.784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</a:t>
                      </a:r>
                      <a:endParaRPr lang="it-IT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  <a:endParaRPr lang="it-IT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5132418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2771775" y="979488"/>
            <a:ext cx="6119813" cy="596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18000"/>
              </a:lnSpc>
              <a:spcBef>
                <a:spcPts val="175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>
                <a:solidFill>
                  <a:srgbClr val="006699"/>
                </a:solidFill>
                <a:latin typeface="Britannic Bold" pitchFamily="34" charset="0"/>
              </a:rPr>
              <a:t>   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74650" y="214313"/>
            <a:ext cx="8442325" cy="1063625"/>
            <a:chOff x="227" y="113"/>
            <a:chExt cx="5318" cy="670"/>
          </a:xfrm>
        </p:grpSpPr>
        <p:sp>
          <p:nvSpPr>
            <p:cNvPr id="12356" name="Rectangle 3"/>
            <p:cNvSpPr>
              <a:spLocks noChangeArrowheads="1"/>
            </p:cNvSpPr>
            <p:nvPr/>
          </p:nvSpPr>
          <p:spPr bwMode="auto">
            <a:xfrm>
              <a:off x="227" y="462"/>
              <a:ext cx="5310" cy="309"/>
            </a:xfrm>
            <a:prstGeom prst="rect">
              <a:avLst/>
            </a:prstGeom>
            <a:solidFill>
              <a:srgbClr val="E7E7FF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 eaLnBrk="1" hangingPunct="1">
                <a:lnSpc>
                  <a:spcPct val="101000"/>
                </a:lnSpc>
                <a:spcBef>
                  <a:spcPts val="60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it-IT" sz="2000" b="1" dirty="0">
                  <a:solidFill>
                    <a:srgbClr val="000000"/>
                  </a:solidFill>
                  <a:latin typeface="Verdana" pitchFamily="34" charset="0"/>
                </a:rPr>
                <a:t>                          </a:t>
              </a:r>
              <a:r>
                <a:rPr lang="en-GB" altLang="it-IT" b="1" dirty="0" err="1" smtClean="0">
                  <a:solidFill>
                    <a:srgbClr val="000000"/>
                  </a:solidFill>
                  <a:latin typeface="Verdana" pitchFamily="34" charset="0"/>
                </a:rPr>
                <a:t>Servizi</a:t>
              </a:r>
              <a:r>
                <a:rPr lang="en-GB" altLang="it-IT" b="1" dirty="0" smtClean="0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r>
                <a:rPr lang="en-GB" altLang="it-IT" b="1" dirty="0" err="1" smtClean="0">
                  <a:solidFill>
                    <a:srgbClr val="000000"/>
                  </a:solidFill>
                  <a:latin typeface="Verdana" pitchFamily="34" charset="0"/>
                </a:rPr>
                <a:t>alla</a:t>
              </a:r>
              <a:r>
                <a:rPr lang="en-GB" altLang="it-IT" b="1" dirty="0" smtClean="0">
                  <a:solidFill>
                    <a:srgbClr val="000000"/>
                  </a:solidFill>
                  <a:latin typeface="Verdana" pitchFamily="34" charset="0"/>
                </a:rPr>
                <a:t> persona </a:t>
              </a:r>
              <a:endParaRPr lang="en-GB" altLang="it-IT" b="1" dirty="0">
                <a:solidFill>
                  <a:srgbClr val="000000"/>
                </a:solidFill>
                <a:latin typeface="Verdana" pitchFamily="34" charset="0"/>
              </a:endParaRPr>
            </a:p>
          </p:txBody>
        </p:sp>
        <p:sp>
          <p:nvSpPr>
            <p:cNvPr id="12357" name="Rectangle 4"/>
            <p:cNvSpPr>
              <a:spLocks noChangeArrowheads="1"/>
            </p:cNvSpPr>
            <p:nvPr/>
          </p:nvSpPr>
          <p:spPr bwMode="auto">
            <a:xfrm>
              <a:off x="227" y="113"/>
              <a:ext cx="5310" cy="342"/>
            </a:xfrm>
            <a:prstGeom prst="rect">
              <a:avLst/>
            </a:prstGeom>
            <a:solidFill>
              <a:srgbClr val="E7E7FF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 eaLnBrk="1" hangingPunct="1">
                <a:lnSpc>
                  <a:spcPct val="101000"/>
                </a:lnSpc>
                <a:spcBef>
                  <a:spcPts val="80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it-IT" sz="2800">
                  <a:solidFill>
                    <a:srgbClr val="006699"/>
                  </a:solidFill>
                  <a:latin typeface="Verdana" pitchFamily="34" charset="0"/>
                </a:rPr>
                <a:t>            </a:t>
              </a:r>
              <a:r>
                <a:rPr lang="en-GB" altLang="it-IT" sz="2600">
                  <a:solidFill>
                    <a:srgbClr val="006699"/>
                  </a:solidFill>
                  <a:latin typeface="Verdana" pitchFamily="34" charset="0"/>
                </a:rPr>
                <a:t>   </a:t>
              </a:r>
              <a:r>
                <a:rPr lang="en-GB" altLang="it-IT" sz="2600">
                  <a:solidFill>
                    <a:srgbClr val="006699"/>
                  </a:solidFill>
                  <a:latin typeface="Britannic Bold" pitchFamily="34" charset="0"/>
                </a:rPr>
                <a:t>Auser Insieme Canturium</a:t>
              </a:r>
            </a:p>
          </p:txBody>
        </p:sp>
        <p:sp>
          <p:nvSpPr>
            <p:cNvPr id="12358" name="Line 5"/>
            <p:cNvSpPr>
              <a:spLocks noChangeShapeType="1"/>
            </p:cNvSpPr>
            <p:nvPr/>
          </p:nvSpPr>
          <p:spPr bwMode="auto">
            <a:xfrm>
              <a:off x="227" y="113"/>
              <a:ext cx="5310" cy="0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59" name="Line 6"/>
            <p:cNvSpPr>
              <a:spLocks noChangeShapeType="1"/>
            </p:cNvSpPr>
            <p:nvPr/>
          </p:nvSpPr>
          <p:spPr bwMode="auto">
            <a:xfrm>
              <a:off x="227" y="462"/>
              <a:ext cx="5310" cy="0"/>
            </a:xfrm>
            <a:prstGeom prst="line">
              <a:avLst/>
            </a:prstGeom>
            <a:noFill/>
            <a:ln w="1260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60" name="Line 7"/>
            <p:cNvSpPr>
              <a:spLocks noChangeShapeType="1"/>
            </p:cNvSpPr>
            <p:nvPr/>
          </p:nvSpPr>
          <p:spPr bwMode="auto">
            <a:xfrm>
              <a:off x="227" y="784"/>
              <a:ext cx="5310" cy="0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61" name="Line 8"/>
            <p:cNvSpPr>
              <a:spLocks noChangeShapeType="1"/>
            </p:cNvSpPr>
            <p:nvPr/>
          </p:nvSpPr>
          <p:spPr bwMode="auto">
            <a:xfrm>
              <a:off x="227" y="113"/>
              <a:ext cx="0" cy="661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62" name="Line 9"/>
            <p:cNvSpPr>
              <a:spLocks noChangeShapeType="1"/>
            </p:cNvSpPr>
            <p:nvPr/>
          </p:nvSpPr>
          <p:spPr bwMode="auto">
            <a:xfrm>
              <a:off x="5546" y="113"/>
              <a:ext cx="0" cy="661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2292" name="Text Box 11"/>
          <p:cNvSpPr txBox="1">
            <a:spLocks noChangeArrowheads="1"/>
          </p:cNvSpPr>
          <p:nvPr/>
        </p:nvSpPr>
        <p:spPr bwMode="auto">
          <a:xfrm>
            <a:off x="293688" y="1639888"/>
            <a:ext cx="8496300" cy="14085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18000"/>
              </a:lnSpc>
              <a:spcBef>
                <a:spcPts val="1250"/>
              </a:spcBef>
              <a:buClr>
                <a:srgbClr val="006699"/>
              </a:buClr>
              <a:buSzPct val="100000"/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 smtClean="0">
                <a:solidFill>
                  <a:srgbClr val="000000"/>
                </a:solidFill>
                <a:latin typeface="Microsoft Sans Serif" pitchFamily="34" charset="0"/>
              </a:rPr>
              <a:t> Costante incremento dell’attività</a:t>
            </a:r>
          </a:p>
          <a:p>
            <a:pPr eaLnBrk="1" hangingPunct="1">
              <a:lnSpc>
                <a:spcPct val="118000"/>
              </a:lnSpc>
              <a:spcBef>
                <a:spcPts val="1250"/>
              </a:spcBef>
              <a:buClr>
                <a:srgbClr val="006699"/>
              </a:buClr>
              <a:buSzPct val="100000"/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 smtClean="0">
                <a:solidFill>
                  <a:srgbClr val="000000"/>
                </a:solidFill>
                <a:latin typeface="Microsoft Sans Serif" pitchFamily="34" charset="0"/>
              </a:rPr>
              <a:t> Aumento di circa il 25% di servizi rispetto all’anno precedente</a:t>
            </a:r>
          </a:p>
          <a:p>
            <a:pPr eaLnBrk="1" hangingPunct="1">
              <a:lnSpc>
                <a:spcPct val="118000"/>
              </a:lnSpc>
              <a:spcBef>
                <a:spcPts val="1250"/>
              </a:spcBef>
              <a:buClr>
                <a:srgbClr val="006699"/>
              </a:buClr>
              <a:buSzPct val="100000"/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 smtClean="0">
                <a:solidFill>
                  <a:srgbClr val="000000"/>
                </a:solidFill>
                <a:latin typeface="Microsoft Sans Serif" pitchFamily="34" charset="0"/>
              </a:rPr>
              <a:t> Auspicabile incremento del numero dei volontari</a:t>
            </a:r>
            <a:endParaRPr lang="it-IT" altLang="it-IT" dirty="0">
              <a:solidFill>
                <a:srgbClr val="000000"/>
              </a:solidFill>
              <a:latin typeface="Microsoft Sans Serif" pitchFamily="34" charset="0"/>
            </a:endParaRPr>
          </a:p>
        </p:txBody>
      </p:sp>
      <p:cxnSp>
        <p:nvCxnSpPr>
          <p:cNvPr id="12293" name="AutoShape 12"/>
          <p:cNvCxnSpPr>
            <a:cxnSpLocks noChangeShapeType="1"/>
            <a:stCxn id="12292" idx="0"/>
            <a:endCxn id="12292" idx="0"/>
          </p:cNvCxnSpPr>
          <p:nvPr/>
        </p:nvCxnSpPr>
        <p:spPr bwMode="auto">
          <a:xfrm>
            <a:off x="4541838" y="1639888"/>
            <a:ext cx="0" cy="0"/>
          </a:xfrm>
          <a:prstGeom prst="straightConnector1">
            <a:avLst/>
          </a:prstGeom>
          <a:noFill/>
          <a:ln w="9360" cap="sq">
            <a:solidFill>
              <a:srgbClr val="006699"/>
            </a:solidFill>
            <a:miter lim="800000"/>
            <a:headEnd/>
            <a:tailEnd type="triangle" w="med" len="med"/>
          </a:ln>
        </p:spPr>
      </p:cxnSp>
      <p:cxnSp>
        <p:nvCxnSpPr>
          <p:cNvPr id="12294" name="AutoShape 13"/>
          <p:cNvCxnSpPr>
            <a:cxnSpLocks noChangeShapeType="1"/>
            <a:stCxn id="12292" idx="3"/>
            <a:endCxn id="12292" idx="3"/>
          </p:cNvCxnSpPr>
          <p:nvPr/>
        </p:nvCxnSpPr>
        <p:spPr bwMode="auto">
          <a:xfrm>
            <a:off x="8789988" y="2344184"/>
            <a:ext cx="0" cy="0"/>
          </a:xfrm>
          <a:prstGeom prst="straightConnector1">
            <a:avLst/>
          </a:prstGeom>
          <a:noFill/>
          <a:ln w="9360" cap="sq">
            <a:solidFill>
              <a:srgbClr val="006699"/>
            </a:solidFill>
            <a:miter lim="800000"/>
            <a:headEnd/>
            <a:tailEnd type="triangle" w="med" len="med"/>
          </a:ln>
        </p:spPr>
      </p:cxnSp>
      <p:sp>
        <p:nvSpPr>
          <p:cNvPr id="12295" name="Text Box 14"/>
          <p:cNvSpPr txBox="1">
            <a:spLocks noChangeArrowheads="1"/>
          </p:cNvSpPr>
          <p:nvPr/>
        </p:nvSpPr>
        <p:spPr bwMode="auto">
          <a:xfrm>
            <a:off x="6027738" y="3068638"/>
            <a:ext cx="184150" cy="37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01000"/>
              </a:lnSpc>
              <a:spcBef>
                <a:spcPts val="1125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>
                <a:solidFill>
                  <a:srgbClr val="006699"/>
                </a:solidFill>
                <a:latin typeface="Verdana" pitchFamily="34" charset="0"/>
              </a:rPr>
              <a:t>+</a:t>
            </a:r>
          </a:p>
        </p:txBody>
      </p:sp>
      <p:pic>
        <p:nvPicPr>
          <p:cNvPr id="12296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8026" y="204789"/>
            <a:ext cx="944044" cy="991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Immagin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4650" y="185738"/>
            <a:ext cx="1589088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ella 1">
            <a:extLst>
              <a:ext uri="{FF2B5EF4-FFF2-40B4-BE49-F238E27FC236}">
                <a16:creationId xmlns="" xmlns:a16="http://schemas.microsoft.com/office/drawing/2014/main" id="{304D1448-EEB8-E2C5-5BA9-DDC0446543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88405988"/>
              </p:ext>
            </p:extLst>
          </p:nvPr>
        </p:nvGraphicFramePr>
        <p:xfrm>
          <a:off x="1187624" y="3501008"/>
          <a:ext cx="6732000" cy="1552629"/>
        </p:xfrm>
        <a:graphic>
          <a:graphicData uri="http://schemas.openxmlformats.org/drawingml/2006/table">
            <a:tbl>
              <a:tblPr/>
              <a:tblGrid>
                <a:gridCol w="1548000">
                  <a:extLst>
                    <a:ext uri="{9D8B030D-6E8A-4147-A177-3AD203B41FA5}">
                      <a16:colId xmlns="" xmlns:a16="http://schemas.microsoft.com/office/drawing/2014/main" val="3191514436"/>
                    </a:ext>
                  </a:extLst>
                </a:gridCol>
                <a:gridCol w="864000"/>
                <a:gridCol w="864000">
                  <a:extLst>
                    <a:ext uri="{9D8B030D-6E8A-4147-A177-3AD203B41FA5}">
                      <a16:colId xmlns="" xmlns:a16="http://schemas.microsoft.com/office/drawing/2014/main" val="2503402491"/>
                    </a:ext>
                  </a:extLst>
                </a:gridCol>
                <a:gridCol w="864000">
                  <a:extLst>
                    <a:ext uri="{9D8B030D-6E8A-4147-A177-3AD203B41FA5}">
                      <a16:colId xmlns="" xmlns:a16="http://schemas.microsoft.com/office/drawing/2014/main" val="370121274"/>
                    </a:ext>
                  </a:extLst>
                </a:gridCol>
                <a:gridCol w="864000"/>
                <a:gridCol w="864000"/>
                <a:gridCol w="864000"/>
              </a:tblGrid>
              <a:tr h="303277">
                <a:tc>
                  <a:txBody>
                    <a:bodyPr/>
                    <a:lstStyle/>
                    <a:p>
                      <a:pPr algn="l" fontAlgn="b"/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Numero Servizi</a:t>
                      </a:r>
                      <a:endParaRPr lang="it-IT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KM</a:t>
                      </a:r>
                      <a:endParaRPr lang="it-IT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Ore</a:t>
                      </a:r>
                      <a:endParaRPr lang="it-IT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Assistiti</a:t>
                      </a:r>
                      <a:endParaRPr lang="it-IT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Volontari</a:t>
                      </a:r>
                      <a:endParaRPr lang="it-IT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Contatti</a:t>
                      </a:r>
                      <a:endParaRPr lang="it-IT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16543486"/>
                  </a:ext>
                </a:extLst>
              </a:tr>
              <a:tr h="36514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Totale 2023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7.439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130.551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8.827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330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61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3.250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51324181"/>
                  </a:ext>
                </a:extLst>
              </a:tr>
              <a:tr h="36514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Totale 2022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6.010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118.786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6.844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334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2.730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514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Totale 2021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5.119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98.971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5.099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249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1.963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50000">
              <a:srgbClr val="E2E2E2"/>
            </a:gs>
            <a:gs pos="100000">
              <a:srgbClr val="FFFF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2771775" y="979488"/>
            <a:ext cx="6119813" cy="596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18000"/>
              </a:lnSpc>
              <a:spcBef>
                <a:spcPts val="175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>
                <a:solidFill>
                  <a:srgbClr val="006699"/>
                </a:solidFill>
                <a:latin typeface="Britannic Bold" pitchFamily="34" charset="0"/>
              </a:rPr>
              <a:t>   </a:t>
            </a:r>
          </a:p>
        </p:txBody>
      </p:sp>
      <p:grpSp>
        <p:nvGrpSpPr>
          <p:cNvPr id="12291" name="Group 2"/>
          <p:cNvGrpSpPr>
            <a:grpSpLocks/>
          </p:cNvGrpSpPr>
          <p:nvPr/>
        </p:nvGrpSpPr>
        <p:grpSpPr bwMode="auto">
          <a:xfrm>
            <a:off x="374650" y="214313"/>
            <a:ext cx="8442325" cy="1063625"/>
            <a:chOff x="227" y="113"/>
            <a:chExt cx="5318" cy="670"/>
          </a:xfrm>
        </p:grpSpPr>
        <p:sp>
          <p:nvSpPr>
            <p:cNvPr id="12356" name="Rectangle 3"/>
            <p:cNvSpPr>
              <a:spLocks noChangeArrowheads="1"/>
            </p:cNvSpPr>
            <p:nvPr/>
          </p:nvSpPr>
          <p:spPr bwMode="auto">
            <a:xfrm>
              <a:off x="227" y="462"/>
              <a:ext cx="5310" cy="309"/>
            </a:xfrm>
            <a:prstGeom prst="rect">
              <a:avLst/>
            </a:prstGeom>
            <a:solidFill>
              <a:srgbClr val="E7E7FF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 eaLnBrk="1" hangingPunct="1">
                <a:lnSpc>
                  <a:spcPct val="101000"/>
                </a:lnSpc>
                <a:spcBef>
                  <a:spcPts val="60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it-IT" sz="2000" b="1" dirty="0">
                  <a:solidFill>
                    <a:srgbClr val="000000"/>
                  </a:solidFill>
                  <a:latin typeface="Verdana" pitchFamily="34" charset="0"/>
                </a:rPr>
                <a:t>                          Università Popolare</a:t>
              </a:r>
            </a:p>
          </p:txBody>
        </p:sp>
        <p:sp>
          <p:nvSpPr>
            <p:cNvPr id="12357" name="Rectangle 4"/>
            <p:cNvSpPr>
              <a:spLocks noChangeArrowheads="1"/>
            </p:cNvSpPr>
            <p:nvPr/>
          </p:nvSpPr>
          <p:spPr bwMode="auto">
            <a:xfrm>
              <a:off x="227" y="113"/>
              <a:ext cx="5310" cy="342"/>
            </a:xfrm>
            <a:prstGeom prst="rect">
              <a:avLst/>
            </a:prstGeom>
            <a:solidFill>
              <a:srgbClr val="E7E7FF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 eaLnBrk="1" hangingPunct="1">
                <a:lnSpc>
                  <a:spcPct val="101000"/>
                </a:lnSpc>
                <a:spcBef>
                  <a:spcPts val="80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it-IT" sz="2800">
                  <a:solidFill>
                    <a:srgbClr val="006699"/>
                  </a:solidFill>
                  <a:latin typeface="Verdana" pitchFamily="34" charset="0"/>
                </a:rPr>
                <a:t>            </a:t>
              </a:r>
              <a:r>
                <a:rPr lang="en-GB" altLang="it-IT" sz="2600">
                  <a:solidFill>
                    <a:srgbClr val="006699"/>
                  </a:solidFill>
                  <a:latin typeface="Verdana" pitchFamily="34" charset="0"/>
                </a:rPr>
                <a:t>   </a:t>
              </a:r>
              <a:r>
                <a:rPr lang="en-GB" altLang="it-IT" sz="2600">
                  <a:solidFill>
                    <a:srgbClr val="006699"/>
                  </a:solidFill>
                  <a:latin typeface="Britannic Bold" pitchFamily="34" charset="0"/>
                </a:rPr>
                <a:t>Auser Insieme Canturium</a:t>
              </a:r>
            </a:p>
          </p:txBody>
        </p:sp>
        <p:sp>
          <p:nvSpPr>
            <p:cNvPr id="12358" name="Line 5"/>
            <p:cNvSpPr>
              <a:spLocks noChangeShapeType="1"/>
            </p:cNvSpPr>
            <p:nvPr/>
          </p:nvSpPr>
          <p:spPr bwMode="auto">
            <a:xfrm>
              <a:off x="227" y="113"/>
              <a:ext cx="5310" cy="0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59" name="Line 6"/>
            <p:cNvSpPr>
              <a:spLocks noChangeShapeType="1"/>
            </p:cNvSpPr>
            <p:nvPr/>
          </p:nvSpPr>
          <p:spPr bwMode="auto">
            <a:xfrm>
              <a:off x="227" y="462"/>
              <a:ext cx="5310" cy="0"/>
            </a:xfrm>
            <a:prstGeom prst="line">
              <a:avLst/>
            </a:prstGeom>
            <a:noFill/>
            <a:ln w="1260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60" name="Line 7"/>
            <p:cNvSpPr>
              <a:spLocks noChangeShapeType="1"/>
            </p:cNvSpPr>
            <p:nvPr/>
          </p:nvSpPr>
          <p:spPr bwMode="auto">
            <a:xfrm>
              <a:off x="227" y="784"/>
              <a:ext cx="5310" cy="0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61" name="Line 8"/>
            <p:cNvSpPr>
              <a:spLocks noChangeShapeType="1"/>
            </p:cNvSpPr>
            <p:nvPr/>
          </p:nvSpPr>
          <p:spPr bwMode="auto">
            <a:xfrm>
              <a:off x="227" y="113"/>
              <a:ext cx="0" cy="661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62" name="Line 9"/>
            <p:cNvSpPr>
              <a:spLocks noChangeShapeType="1"/>
            </p:cNvSpPr>
            <p:nvPr/>
          </p:nvSpPr>
          <p:spPr bwMode="auto">
            <a:xfrm>
              <a:off x="5546" y="113"/>
              <a:ext cx="0" cy="661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2292" name="Text Box 11"/>
          <p:cNvSpPr txBox="1">
            <a:spLocks noChangeArrowheads="1"/>
          </p:cNvSpPr>
          <p:nvPr/>
        </p:nvSpPr>
        <p:spPr bwMode="auto">
          <a:xfrm>
            <a:off x="293688" y="1639888"/>
            <a:ext cx="8496300" cy="14085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18000"/>
              </a:lnSpc>
              <a:spcBef>
                <a:spcPts val="1250"/>
              </a:spcBef>
              <a:buClr>
                <a:srgbClr val="006699"/>
              </a:buClr>
              <a:buSzPct val="100000"/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 smtClean="0">
                <a:solidFill>
                  <a:srgbClr val="000000"/>
                </a:solidFill>
                <a:latin typeface="Microsoft Sans Serif" pitchFamily="34" charset="0"/>
              </a:rPr>
              <a:t> Significativa </a:t>
            </a:r>
            <a:r>
              <a:rPr lang="it-IT" altLang="it-IT" dirty="0">
                <a:solidFill>
                  <a:srgbClr val="000000"/>
                </a:solidFill>
                <a:latin typeface="Microsoft Sans Serif" pitchFamily="34" charset="0"/>
              </a:rPr>
              <a:t>ripresa numero corsi in presenza</a:t>
            </a:r>
          </a:p>
          <a:p>
            <a:pPr eaLnBrk="1" hangingPunct="1">
              <a:lnSpc>
                <a:spcPct val="118000"/>
              </a:lnSpc>
              <a:spcBef>
                <a:spcPts val="1250"/>
              </a:spcBef>
              <a:buClr>
                <a:srgbClr val="006699"/>
              </a:buClr>
              <a:buSzPct val="100000"/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 smtClean="0">
                <a:solidFill>
                  <a:srgbClr val="000000"/>
                </a:solidFill>
                <a:latin typeface="Microsoft Sans Serif" pitchFamily="34" charset="0"/>
              </a:rPr>
              <a:t> Raddoppio </a:t>
            </a:r>
            <a:r>
              <a:rPr lang="it-IT" altLang="it-IT" dirty="0">
                <a:solidFill>
                  <a:srgbClr val="000000"/>
                </a:solidFill>
                <a:latin typeface="Microsoft Sans Serif" pitchFamily="34" charset="0"/>
              </a:rPr>
              <a:t>numero partecipazioni</a:t>
            </a:r>
          </a:p>
          <a:p>
            <a:pPr eaLnBrk="1" hangingPunct="1">
              <a:lnSpc>
                <a:spcPct val="118000"/>
              </a:lnSpc>
              <a:spcBef>
                <a:spcPts val="1250"/>
              </a:spcBef>
              <a:buClr>
                <a:srgbClr val="006699"/>
              </a:buClr>
              <a:buSzPct val="100000"/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 smtClean="0">
                <a:solidFill>
                  <a:srgbClr val="000000"/>
                </a:solidFill>
                <a:latin typeface="Microsoft Sans Serif" pitchFamily="34" charset="0"/>
              </a:rPr>
              <a:t> Affinamento </a:t>
            </a:r>
            <a:r>
              <a:rPr lang="it-IT" altLang="it-IT" dirty="0">
                <a:solidFill>
                  <a:srgbClr val="000000"/>
                </a:solidFill>
                <a:latin typeface="Microsoft Sans Serif" pitchFamily="34" charset="0"/>
              </a:rPr>
              <a:t>del parametro «Totale ore aula»</a:t>
            </a:r>
          </a:p>
        </p:txBody>
      </p:sp>
      <p:cxnSp>
        <p:nvCxnSpPr>
          <p:cNvPr id="12293" name="AutoShape 12"/>
          <p:cNvCxnSpPr>
            <a:cxnSpLocks noChangeShapeType="1"/>
            <a:stCxn id="12292" idx="0"/>
            <a:endCxn id="12292" idx="0"/>
          </p:cNvCxnSpPr>
          <p:nvPr/>
        </p:nvCxnSpPr>
        <p:spPr bwMode="auto">
          <a:xfrm>
            <a:off x="4541838" y="1639888"/>
            <a:ext cx="0" cy="0"/>
          </a:xfrm>
          <a:prstGeom prst="straightConnector1">
            <a:avLst/>
          </a:prstGeom>
          <a:noFill/>
          <a:ln w="9360" cap="sq">
            <a:solidFill>
              <a:srgbClr val="006699"/>
            </a:solidFill>
            <a:miter lim="800000"/>
            <a:headEnd/>
            <a:tailEnd type="triangle" w="med" len="med"/>
          </a:ln>
        </p:spPr>
      </p:cxnSp>
      <p:cxnSp>
        <p:nvCxnSpPr>
          <p:cNvPr id="12294" name="AutoShape 13"/>
          <p:cNvCxnSpPr>
            <a:cxnSpLocks noChangeShapeType="1"/>
            <a:stCxn id="12292" idx="3"/>
            <a:endCxn id="12292" idx="3"/>
          </p:cNvCxnSpPr>
          <p:nvPr/>
        </p:nvCxnSpPr>
        <p:spPr bwMode="auto">
          <a:xfrm>
            <a:off x="8789988" y="2344184"/>
            <a:ext cx="0" cy="0"/>
          </a:xfrm>
          <a:prstGeom prst="straightConnector1">
            <a:avLst/>
          </a:prstGeom>
          <a:noFill/>
          <a:ln w="9360" cap="sq">
            <a:solidFill>
              <a:srgbClr val="006699"/>
            </a:solidFill>
            <a:miter lim="800000"/>
            <a:headEnd/>
            <a:tailEnd type="triangle" w="med" len="med"/>
          </a:ln>
        </p:spPr>
      </p:cxnSp>
      <p:sp>
        <p:nvSpPr>
          <p:cNvPr id="12295" name="Text Box 14"/>
          <p:cNvSpPr txBox="1">
            <a:spLocks noChangeArrowheads="1"/>
          </p:cNvSpPr>
          <p:nvPr/>
        </p:nvSpPr>
        <p:spPr bwMode="auto">
          <a:xfrm>
            <a:off x="6027738" y="3068638"/>
            <a:ext cx="184150" cy="37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01000"/>
              </a:lnSpc>
              <a:spcBef>
                <a:spcPts val="1125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>
                <a:solidFill>
                  <a:srgbClr val="006699"/>
                </a:solidFill>
                <a:latin typeface="Verdana" pitchFamily="34" charset="0"/>
              </a:rPr>
              <a:t>+</a:t>
            </a:r>
          </a:p>
        </p:txBody>
      </p:sp>
      <p:pic>
        <p:nvPicPr>
          <p:cNvPr id="12296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8025" y="204788"/>
            <a:ext cx="938213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Immagin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4650" y="185738"/>
            <a:ext cx="1589088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ella 1">
            <a:extLst>
              <a:ext uri="{FF2B5EF4-FFF2-40B4-BE49-F238E27FC236}">
                <a16:creationId xmlns="" xmlns:a16="http://schemas.microsoft.com/office/drawing/2014/main" id="{304D1448-EEB8-E2C5-5BA9-DDC0446543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88405988"/>
              </p:ext>
            </p:extLst>
          </p:nvPr>
        </p:nvGraphicFramePr>
        <p:xfrm>
          <a:off x="1115616" y="3429000"/>
          <a:ext cx="5652001" cy="2556001"/>
        </p:xfrm>
        <a:graphic>
          <a:graphicData uri="http://schemas.openxmlformats.org/drawingml/2006/table">
            <a:tbl>
              <a:tblPr/>
              <a:tblGrid>
                <a:gridCol w="2852929">
                  <a:extLst>
                    <a:ext uri="{9D8B030D-6E8A-4147-A177-3AD203B41FA5}">
                      <a16:colId xmlns="" xmlns:a16="http://schemas.microsoft.com/office/drawing/2014/main" val="3191514436"/>
                    </a:ext>
                  </a:extLst>
                </a:gridCol>
                <a:gridCol w="933024"/>
                <a:gridCol w="933024">
                  <a:extLst>
                    <a:ext uri="{9D8B030D-6E8A-4147-A177-3AD203B41FA5}">
                      <a16:colId xmlns="" xmlns:a16="http://schemas.microsoft.com/office/drawing/2014/main" val="2503402491"/>
                    </a:ext>
                  </a:extLst>
                </a:gridCol>
                <a:gridCol w="933024">
                  <a:extLst>
                    <a:ext uri="{9D8B030D-6E8A-4147-A177-3AD203B41FA5}">
                      <a16:colId xmlns="" xmlns:a16="http://schemas.microsoft.com/office/drawing/2014/main" val="370121274"/>
                    </a:ext>
                  </a:extLst>
                </a:gridCol>
              </a:tblGrid>
              <a:tr h="36514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effectLst/>
                          <a:latin typeface="Arial" panose="020B0604020202020204" pitchFamily="34" charset="0"/>
                        </a:rPr>
                        <a:t>Corsi  in presenza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2023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16543486"/>
                  </a:ext>
                </a:extLst>
              </a:tr>
              <a:tr h="36514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effectLst/>
                          <a:latin typeface="Arial" panose="020B0604020202020204" pitchFamily="34" charset="0"/>
                        </a:rPr>
                        <a:t>Numero corsi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43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73031945"/>
                  </a:ext>
                </a:extLst>
              </a:tr>
              <a:tr h="36514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>
                          <a:effectLst/>
                          <a:latin typeface="Arial" panose="020B0604020202020204" pitchFamily="34" charset="0"/>
                        </a:rPr>
                        <a:t>Partecipazioni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823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 panose="020B0604020202020204" pitchFamily="34" charset="0"/>
                        </a:rPr>
                        <a:t>705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 panose="020B0604020202020204" pitchFamily="34" charset="0"/>
                        </a:rPr>
                        <a:t>346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05976990"/>
                  </a:ext>
                </a:extLst>
              </a:tr>
              <a:tr h="36514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FF33CC"/>
                          </a:solidFill>
                          <a:effectLst/>
                          <a:latin typeface="Arial" panose="020B0604020202020204" pitchFamily="34" charset="0"/>
                        </a:rPr>
                        <a:t>Partecipanti Femmine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 smtClean="0">
                          <a:solidFill>
                            <a:srgbClr val="FF33CC"/>
                          </a:solidFill>
                          <a:effectLst/>
                          <a:latin typeface="Arial" panose="020B0604020202020204" pitchFamily="34" charset="0"/>
                        </a:rPr>
                        <a:t>291</a:t>
                      </a:r>
                      <a:endParaRPr lang="it-IT" sz="1600" b="0" i="0" u="none" strike="noStrike" dirty="0">
                        <a:solidFill>
                          <a:srgbClr val="FF33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FF33CC"/>
                          </a:solidFill>
                          <a:effectLst/>
                          <a:latin typeface="Arial" panose="020B0604020202020204" pitchFamily="34" charset="0"/>
                        </a:rPr>
                        <a:t>249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FF33CC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36274221"/>
                  </a:ext>
                </a:extLst>
              </a:tr>
              <a:tr h="36514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Partecipanti Maschi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84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6657105"/>
                  </a:ext>
                </a:extLst>
              </a:tr>
              <a:tr h="36514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>
                          <a:effectLst/>
                          <a:latin typeface="Arial" panose="020B0604020202020204" pitchFamily="34" charset="0"/>
                        </a:rPr>
                        <a:t>Partecipanti Totale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375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 panose="020B0604020202020204" pitchFamily="34" charset="0"/>
                        </a:rPr>
                        <a:t>345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 panose="020B0604020202020204" pitchFamily="34" charset="0"/>
                        </a:rPr>
                        <a:t>214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67469626"/>
                  </a:ext>
                </a:extLst>
              </a:tr>
              <a:tr h="36514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effectLst/>
                          <a:latin typeface="Arial" panose="020B0604020202020204" pitchFamily="34" charset="0"/>
                        </a:rPr>
                        <a:t>Totale ore aula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6.501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4.114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2.465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5132418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50000">
              <a:srgbClr val="E2E2E2"/>
            </a:gs>
            <a:gs pos="100000">
              <a:srgbClr val="FFFF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2700338" y="836613"/>
            <a:ext cx="6119812" cy="596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18000"/>
              </a:lnSpc>
              <a:spcBef>
                <a:spcPts val="175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800">
                <a:solidFill>
                  <a:srgbClr val="006699"/>
                </a:solidFill>
                <a:latin typeface="Britannic Bold" pitchFamily="34" charset="0"/>
              </a:rPr>
              <a:t>   </a:t>
            </a:r>
          </a:p>
        </p:txBody>
      </p:sp>
      <p:grpSp>
        <p:nvGrpSpPr>
          <p:cNvPr id="18435" name="Group 2"/>
          <p:cNvGrpSpPr>
            <a:grpSpLocks/>
          </p:cNvGrpSpPr>
          <p:nvPr/>
        </p:nvGrpSpPr>
        <p:grpSpPr bwMode="auto">
          <a:xfrm>
            <a:off x="360363" y="179388"/>
            <a:ext cx="8442325" cy="1063625"/>
            <a:chOff x="227" y="113"/>
            <a:chExt cx="5318" cy="670"/>
          </a:xfrm>
        </p:grpSpPr>
        <p:sp>
          <p:nvSpPr>
            <p:cNvPr id="18493" name="Rectangle 3"/>
            <p:cNvSpPr>
              <a:spLocks noChangeArrowheads="1"/>
            </p:cNvSpPr>
            <p:nvPr/>
          </p:nvSpPr>
          <p:spPr bwMode="auto">
            <a:xfrm>
              <a:off x="227" y="462"/>
              <a:ext cx="5310" cy="309"/>
            </a:xfrm>
            <a:prstGeom prst="rect">
              <a:avLst/>
            </a:prstGeom>
            <a:solidFill>
              <a:srgbClr val="E7E7FF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 eaLnBrk="1" hangingPunct="1">
                <a:lnSpc>
                  <a:spcPct val="101000"/>
                </a:lnSpc>
                <a:spcBef>
                  <a:spcPts val="60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it-IT" sz="2200" b="1" dirty="0">
                  <a:solidFill>
                    <a:srgbClr val="000000"/>
                  </a:solidFill>
                  <a:latin typeface="Verdana" pitchFamily="34" charset="0"/>
                </a:rPr>
                <a:t>                Trekking</a:t>
              </a:r>
            </a:p>
          </p:txBody>
        </p:sp>
        <p:sp>
          <p:nvSpPr>
            <p:cNvPr id="18494" name="Rectangle 4"/>
            <p:cNvSpPr>
              <a:spLocks noChangeArrowheads="1"/>
            </p:cNvSpPr>
            <p:nvPr/>
          </p:nvSpPr>
          <p:spPr bwMode="auto">
            <a:xfrm>
              <a:off x="227" y="113"/>
              <a:ext cx="5310" cy="342"/>
            </a:xfrm>
            <a:prstGeom prst="rect">
              <a:avLst/>
            </a:prstGeom>
            <a:solidFill>
              <a:srgbClr val="E7E7FF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 eaLnBrk="1" hangingPunct="1">
                <a:lnSpc>
                  <a:spcPct val="101000"/>
                </a:lnSpc>
                <a:spcBef>
                  <a:spcPts val="80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it-IT" sz="2800">
                  <a:solidFill>
                    <a:srgbClr val="006699"/>
                  </a:solidFill>
                  <a:latin typeface="Verdana" pitchFamily="34" charset="0"/>
                </a:rPr>
                <a:t>            </a:t>
              </a:r>
              <a:r>
                <a:rPr lang="en-GB" altLang="it-IT" sz="2600">
                  <a:solidFill>
                    <a:srgbClr val="006699"/>
                  </a:solidFill>
                  <a:latin typeface="Verdana" pitchFamily="34" charset="0"/>
                </a:rPr>
                <a:t>               </a:t>
              </a:r>
              <a:r>
                <a:rPr lang="en-GB" altLang="it-IT" sz="2600">
                  <a:solidFill>
                    <a:srgbClr val="006699"/>
                  </a:solidFill>
                  <a:latin typeface="Britannic Bold" pitchFamily="34" charset="0"/>
                </a:rPr>
                <a:t>Auser Insieme Canturium</a:t>
              </a:r>
            </a:p>
          </p:txBody>
        </p:sp>
        <p:sp>
          <p:nvSpPr>
            <p:cNvPr id="18495" name="Line 5"/>
            <p:cNvSpPr>
              <a:spLocks noChangeShapeType="1"/>
            </p:cNvSpPr>
            <p:nvPr/>
          </p:nvSpPr>
          <p:spPr bwMode="auto">
            <a:xfrm>
              <a:off x="227" y="113"/>
              <a:ext cx="5310" cy="0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8496" name="Line 6"/>
            <p:cNvSpPr>
              <a:spLocks noChangeShapeType="1"/>
            </p:cNvSpPr>
            <p:nvPr/>
          </p:nvSpPr>
          <p:spPr bwMode="auto">
            <a:xfrm>
              <a:off x="227" y="462"/>
              <a:ext cx="5310" cy="0"/>
            </a:xfrm>
            <a:prstGeom prst="line">
              <a:avLst/>
            </a:prstGeom>
            <a:noFill/>
            <a:ln w="1260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8497" name="Line 7"/>
            <p:cNvSpPr>
              <a:spLocks noChangeShapeType="1"/>
            </p:cNvSpPr>
            <p:nvPr/>
          </p:nvSpPr>
          <p:spPr bwMode="auto">
            <a:xfrm>
              <a:off x="227" y="784"/>
              <a:ext cx="5310" cy="0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8498" name="Line 8"/>
            <p:cNvSpPr>
              <a:spLocks noChangeShapeType="1"/>
            </p:cNvSpPr>
            <p:nvPr/>
          </p:nvSpPr>
          <p:spPr bwMode="auto">
            <a:xfrm>
              <a:off x="227" y="113"/>
              <a:ext cx="0" cy="661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8499" name="Line 9"/>
            <p:cNvSpPr>
              <a:spLocks noChangeShapeType="1"/>
            </p:cNvSpPr>
            <p:nvPr/>
          </p:nvSpPr>
          <p:spPr bwMode="auto">
            <a:xfrm>
              <a:off x="5546" y="113"/>
              <a:ext cx="0" cy="661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8436" name="Text Box 11"/>
          <p:cNvSpPr txBox="1">
            <a:spLocks noChangeArrowheads="1"/>
          </p:cNvSpPr>
          <p:nvPr/>
        </p:nvSpPr>
        <p:spPr bwMode="auto">
          <a:xfrm>
            <a:off x="304800" y="1447800"/>
            <a:ext cx="8515350" cy="239572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18000"/>
              </a:lnSpc>
              <a:spcBef>
                <a:spcPts val="1250"/>
              </a:spcBef>
              <a:buClr>
                <a:srgbClr val="006699"/>
              </a:buClr>
              <a:buSzPct val="100000"/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it-IT" sz="2000" b="1" dirty="0">
                <a:solidFill>
                  <a:srgbClr val="000000"/>
                </a:solidFill>
                <a:latin typeface="Microsoft Sans Serif" pitchFamily="34" charset="0"/>
              </a:rPr>
              <a:t> </a:t>
            </a:r>
            <a:r>
              <a:rPr lang="en-GB" altLang="it-IT" dirty="0" smtClean="0">
                <a:solidFill>
                  <a:srgbClr val="000000"/>
                </a:solidFill>
                <a:latin typeface="Microsoft Sans Serif" pitchFamily="34" charset="0"/>
              </a:rPr>
              <a:t>Si </a:t>
            </a:r>
            <a:r>
              <a:rPr lang="en-GB" altLang="it-IT" dirty="0" err="1" smtClean="0">
                <a:solidFill>
                  <a:srgbClr val="000000"/>
                </a:solidFill>
                <a:latin typeface="Microsoft Sans Serif" pitchFamily="34" charset="0"/>
              </a:rPr>
              <a:t>sono</a:t>
            </a:r>
            <a:r>
              <a:rPr lang="en-GB" altLang="it-IT" dirty="0" smtClean="0">
                <a:solidFill>
                  <a:srgbClr val="000000"/>
                </a:solidFill>
                <a:latin typeface="Microsoft Sans Serif" pitchFamily="34" charset="0"/>
              </a:rPr>
              <a:t> </a:t>
            </a:r>
            <a:r>
              <a:rPr lang="en-GB" altLang="it-IT" dirty="0" err="1" smtClean="0">
                <a:solidFill>
                  <a:srgbClr val="000000"/>
                </a:solidFill>
                <a:latin typeface="Microsoft Sans Serif" pitchFamily="34" charset="0"/>
              </a:rPr>
              <a:t>recuperati</a:t>
            </a:r>
            <a:r>
              <a:rPr lang="en-GB" altLang="it-IT" dirty="0" smtClean="0">
                <a:solidFill>
                  <a:srgbClr val="000000"/>
                </a:solidFill>
                <a:latin typeface="Microsoft Sans Serif" pitchFamily="34" charset="0"/>
              </a:rPr>
              <a:t> </a:t>
            </a:r>
            <a:r>
              <a:rPr lang="en-GB" altLang="it-IT" dirty="0" err="1" smtClean="0">
                <a:solidFill>
                  <a:srgbClr val="000000"/>
                </a:solidFill>
                <a:latin typeface="Microsoft Sans Serif" pitchFamily="34" charset="0"/>
              </a:rPr>
              <a:t>i</a:t>
            </a:r>
            <a:r>
              <a:rPr lang="en-GB" altLang="it-IT" dirty="0" smtClean="0">
                <a:solidFill>
                  <a:srgbClr val="000000"/>
                </a:solidFill>
                <a:latin typeface="Microsoft Sans Serif" pitchFamily="34" charset="0"/>
              </a:rPr>
              <a:t> </a:t>
            </a:r>
            <a:r>
              <a:rPr lang="en-GB" altLang="it-IT" dirty="0" err="1" smtClean="0">
                <a:solidFill>
                  <a:srgbClr val="000000"/>
                </a:solidFill>
                <a:latin typeface="Microsoft Sans Serif" pitchFamily="34" charset="0"/>
              </a:rPr>
              <a:t>numeri</a:t>
            </a:r>
            <a:r>
              <a:rPr lang="en-GB" altLang="it-IT" dirty="0" smtClean="0">
                <a:solidFill>
                  <a:srgbClr val="000000"/>
                </a:solidFill>
                <a:latin typeface="Microsoft Sans Serif" pitchFamily="34" charset="0"/>
              </a:rPr>
              <a:t> del pre-</a:t>
            </a:r>
            <a:r>
              <a:rPr lang="en-GB" altLang="it-IT" dirty="0" err="1" smtClean="0">
                <a:solidFill>
                  <a:srgbClr val="000000"/>
                </a:solidFill>
                <a:latin typeface="Microsoft Sans Serif" pitchFamily="34" charset="0"/>
              </a:rPr>
              <a:t>Covid</a:t>
            </a:r>
            <a:endParaRPr lang="en-GB" altLang="it-IT" dirty="0">
              <a:solidFill>
                <a:srgbClr val="000000"/>
              </a:solidFill>
              <a:latin typeface="Microsoft Sans Serif" pitchFamily="34" charset="0"/>
            </a:endParaRPr>
          </a:p>
          <a:p>
            <a:pPr eaLnBrk="1" hangingPunct="1">
              <a:lnSpc>
                <a:spcPct val="118000"/>
              </a:lnSpc>
              <a:spcBef>
                <a:spcPts val="1250"/>
              </a:spcBef>
              <a:buClr>
                <a:srgbClr val="006699"/>
              </a:buClr>
              <a:buSzPct val="100000"/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>
                <a:solidFill>
                  <a:schemeClr val="tx1"/>
                </a:solidFill>
                <a:latin typeface="Microsoft Sans Serif" pitchFamily="34" charset="0"/>
              </a:rPr>
              <a:t> Grande impegno e professionalità degli organizzatori</a:t>
            </a:r>
          </a:p>
          <a:p>
            <a:pPr eaLnBrk="1" hangingPunct="1">
              <a:lnSpc>
                <a:spcPct val="118000"/>
              </a:lnSpc>
              <a:spcBef>
                <a:spcPts val="1250"/>
              </a:spcBef>
              <a:buClr>
                <a:srgbClr val="006699"/>
              </a:buClr>
              <a:buSzPct val="100000"/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>
                <a:solidFill>
                  <a:schemeClr val="tx1"/>
                </a:solidFill>
                <a:latin typeface="Microsoft Sans Serif" pitchFamily="34" charset="0"/>
              </a:rPr>
              <a:t> Una delle principali fonti per il reclutamento nuovi soci</a:t>
            </a:r>
          </a:p>
          <a:p>
            <a:pPr eaLnBrk="1" hangingPunct="1">
              <a:lnSpc>
                <a:spcPct val="118000"/>
              </a:lnSpc>
              <a:spcBef>
                <a:spcPts val="1250"/>
              </a:spcBef>
              <a:buClr>
                <a:srgbClr val="006699"/>
              </a:buClr>
              <a:buSzPct val="100000"/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>
                <a:solidFill>
                  <a:schemeClr val="tx1"/>
                </a:solidFill>
                <a:latin typeface="Microsoft Sans Serif" pitchFamily="34" charset="0"/>
              </a:rPr>
              <a:t> Un concreto esempio di lotta alla solitudine ed invecchiamento attivo</a:t>
            </a:r>
          </a:p>
          <a:p>
            <a:pPr eaLnBrk="1" hangingPunct="1">
              <a:lnSpc>
                <a:spcPct val="118000"/>
              </a:lnSpc>
              <a:spcBef>
                <a:spcPts val="1250"/>
              </a:spcBef>
              <a:buClr>
                <a:srgbClr val="006699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1600" dirty="0">
                <a:solidFill>
                  <a:schemeClr val="tx1"/>
                </a:solidFill>
                <a:latin typeface="Microsoft Sans Serif" pitchFamily="34" charset="0"/>
              </a:rPr>
              <a:t> </a:t>
            </a:r>
          </a:p>
        </p:txBody>
      </p:sp>
      <p:cxnSp>
        <p:nvCxnSpPr>
          <p:cNvPr id="18437" name="AutoShape 12"/>
          <p:cNvCxnSpPr>
            <a:cxnSpLocks noChangeShapeType="1"/>
            <a:stCxn id="18436" idx="0"/>
            <a:endCxn id="18436" idx="0"/>
          </p:cNvCxnSpPr>
          <p:nvPr/>
        </p:nvCxnSpPr>
        <p:spPr bwMode="auto">
          <a:xfrm>
            <a:off x="4562475" y="1447800"/>
            <a:ext cx="0" cy="0"/>
          </a:xfrm>
          <a:prstGeom prst="straightConnector1">
            <a:avLst/>
          </a:prstGeom>
          <a:noFill/>
          <a:ln w="9360" cap="sq">
            <a:solidFill>
              <a:srgbClr val="006699"/>
            </a:solidFill>
            <a:miter lim="800000"/>
            <a:headEnd/>
            <a:tailEnd type="triangle" w="med" len="med"/>
          </a:ln>
        </p:spPr>
      </p:cxnSp>
      <p:cxnSp>
        <p:nvCxnSpPr>
          <p:cNvPr id="18438" name="AutoShape 13"/>
          <p:cNvCxnSpPr>
            <a:cxnSpLocks noChangeShapeType="1"/>
            <a:stCxn id="18436" idx="3"/>
            <a:endCxn id="18436" idx="3"/>
          </p:cNvCxnSpPr>
          <p:nvPr/>
        </p:nvCxnSpPr>
        <p:spPr bwMode="auto">
          <a:xfrm>
            <a:off x="8820150" y="2645661"/>
            <a:ext cx="0" cy="0"/>
          </a:xfrm>
          <a:prstGeom prst="straightConnector1">
            <a:avLst/>
          </a:prstGeom>
          <a:noFill/>
          <a:ln w="9360" cap="sq">
            <a:solidFill>
              <a:srgbClr val="006699"/>
            </a:solidFill>
            <a:miter lim="800000"/>
            <a:headEnd/>
            <a:tailEnd type="triangle" w="med" len="med"/>
          </a:ln>
        </p:spPr>
      </p:cxnSp>
      <p:pic>
        <p:nvPicPr>
          <p:cNvPr id="18440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8025" y="193675"/>
            <a:ext cx="1033463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Immagin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0363" y="212725"/>
            <a:ext cx="1603375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ella 4">
            <a:extLst>
              <a:ext uri="{FF2B5EF4-FFF2-40B4-BE49-F238E27FC236}">
                <a16:creationId xmlns="" xmlns:a16="http://schemas.microsoft.com/office/drawing/2014/main" id="{75D13E07-CC40-6CFF-B5FF-025738F48C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97336495"/>
              </p:ext>
            </p:extLst>
          </p:nvPr>
        </p:nvGraphicFramePr>
        <p:xfrm>
          <a:off x="1403648" y="3789040"/>
          <a:ext cx="5291999" cy="2263530"/>
        </p:xfrm>
        <a:graphic>
          <a:graphicData uri="http://schemas.openxmlformats.org/drawingml/2006/table">
            <a:tbl>
              <a:tblPr/>
              <a:tblGrid>
                <a:gridCol w="2630450">
                  <a:extLst>
                    <a:ext uri="{9D8B030D-6E8A-4147-A177-3AD203B41FA5}">
                      <a16:colId xmlns="" xmlns:a16="http://schemas.microsoft.com/office/drawing/2014/main" val="3479147518"/>
                    </a:ext>
                  </a:extLst>
                </a:gridCol>
                <a:gridCol w="887183"/>
                <a:gridCol w="887183">
                  <a:extLst>
                    <a:ext uri="{9D8B030D-6E8A-4147-A177-3AD203B41FA5}">
                      <a16:colId xmlns="" xmlns:a16="http://schemas.microsoft.com/office/drawing/2014/main" val="2019116737"/>
                    </a:ext>
                  </a:extLst>
                </a:gridCol>
                <a:gridCol w="887183">
                  <a:extLst>
                    <a:ext uri="{9D8B030D-6E8A-4147-A177-3AD203B41FA5}">
                      <a16:colId xmlns="" xmlns:a16="http://schemas.microsoft.com/office/drawing/2014/main" val="2994784083"/>
                    </a:ext>
                  </a:extLst>
                </a:gridCol>
              </a:tblGrid>
              <a:tr h="37725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effectLst/>
                          <a:latin typeface="Arial" panose="020B0604020202020204" pitchFamily="34" charset="0"/>
                        </a:rPr>
                        <a:t>TREKKING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2023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7950448"/>
                  </a:ext>
                </a:extLst>
              </a:tr>
              <a:tr h="37725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effectLst/>
                          <a:latin typeface="Arial" panose="020B0604020202020204" pitchFamily="34" charset="0"/>
                        </a:rPr>
                        <a:t>Numero uscite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28997249"/>
                  </a:ext>
                </a:extLst>
              </a:tr>
              <a:tr h="37725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>
                          <a:effectLst/>
                          <a:latin typeface="Arial" panose="020B0604020202020204" pitchFamily="34" charset="0"/>
                        </a:rPr>
                        <a:t>Partecipazioni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2.209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1.802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effectLst/>
                          <a:latin typeface="Arial" panose="020B0604020202020204" pitchFamily="34" charset="0"/>
                        </a:rPr>
                        <a:t>816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10697393"/>
                  </a:ext>
                </a:extLst>
              </a:tr>
              <a:tr h="37725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FF33CC"/>
                          </a:solidFill>
                          <a:effectLst/>
                          <a:latin typeface="Arial" panose="020B0604020202020204" pitchFamily="34" charset="0"/>
                        </a:rPr>
                        <a:t>Partecipanti femmine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 smtClean="0">
                          <a:solidFill>
                            <a:srgbClr val="FF33CC"/>
                          </a:solidFill>
                          <a:effectLst/>
                          <a:latin typeface="Arial" panose="020B0604020202020204" pitchFamily="34" charset="0"/>
                        </a:rPr>
                        <a:t>138</a:t>
                      </a:r>
                      <a:endParaRPr lang="it-IT" sz="1600" b="1" i="0" u="none" strike="noStrike" dirty="0">
                        <a:solidFill>
                          <a:srgbClr val="FF33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FF33CC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FF33CC"/>
                          </a:solidFill>
                          <a:effectLst/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8304267"/>
                  </a:ext>
                </a:extLst>
              </a:tr>
              <a:tr h="37725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>
                          <a:effectLst/>
                          <a:latin typeface="Arial" panose="020B0604020202020204" pitchFamily="34" charset="0"/>
                        </a:rPr>
                        <a:t>Partecipanti maschi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79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44090978"/>
                  </a:ext>
                </a:extLst>
              </a:tr>
              <a:tr h="37725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effectLst/>
                          <a:latin typeface="Arial" panose="020B0604020202020204" pitchFamily="34" charset="0"/>
                        </a:rPr>
                        <a:t>Partecipanti totale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217</a:t>
                      </a:r>
                      <a:endParaRPr lang="it-IT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effectLst/>
                          <a:latin typeface="Arial" panose="020B0604020202020204" pitchFamily="34" charset="0"/>
                        </a:rPr>
                        <a:t>173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effectLst/>
                          <a:latin typeface="Arial" panose="020B0604020202020204" pitchFamily="34" charset="0"/>
                        </a:rPr>
                        <a:t>132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6874265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360363" y="179388"/>
            <a:ext cx="8442325" cy="1063625"/>
            <a:chOff x="227" y="113"/>
            <a:chExt cx="5318" cy="670"/>
          </a:xfrm>
        </p:grpSpPr>
        <p:sp>
          <p:nvSpPr>
            <p:cNvPr id="20530" name="Rectangle 3"/>
            <p:cNvSpPr>
              <a:spLocks noChangeArrowheads="1"/>
            </p:cNvSpPr>
            <p:nvPr/>
          </p:nvSpPr>
          <p:spPr bwMode="auto">
            <a:xfrm>
              <a:off x="227" y="462"/>
              <a:ext cx="5310" cy="309"/>
            </a:xfrm>
            <a:prstGeom prst="rect">
              <a:avLst/>
            </a:prstGeom>
            <a:solidFill>
              <a:srgbClr val="E7E7FF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 eaLnBrk="1" hangingPunct="1">
                <a:lnSpc>
                  <a:spcPct val="101000"/>
                </a:lnSpc>
                <a:spcBef>
                  <a:spcPts val="60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it-IT" sz="2800">
                  <a:solidFill>
                    <a:srgbClr val="006699"/>
                  </a:solidFill>
                  <a:latin typeface="Verdana" pitchFamily="34" charset="0"/>
                </a:rPr>
                <a:t>                </a:t>
              </a:r>
              <a:r>
                <a:rPr lang="en-GB" altLang="it-IT" sz="2200" b="1">
                  <a:solidFill>
                    <a:srgbClr val="000000"/>
                  </a:solidFill>
                  <a:latin typeface="Verdana" pitchFamily="34" charset="0"/>
                </a:rPr>
                <a:t>Turismo</a:t>
              </a:r>
              <a:endParaRPr lang="en-GB" altLang="it-IT" sz="2200" b="1" dirty="0">
                <a:solidFill>
                  <a:srgbClr val="000000"/>
                </a:solidFill>
                <a:latin typeface="Verdana" pitchFamily="34" charset="0"/>
              </a:endParaRPr>
            </a:p>
          </p:txBody>
        </p:sp>
        <p:sp>
          <p:nvSpPr>
            <p:cNvPr id="20531" name="Rectangle 4"/>
            <p:cNvSpPr>
              <a:spLocks noChangeArrowheads="1"/>
            </p:cNvSpPr>
            <p:nvPr/>
          </p:nvSpPr>
          <p:spPr bwMode="auto">
            <a:xfrm>
              <a:off x="227" y="113"/>
              <a:ext cx="5310" cy="342"/>
            </a:xfrm>
            <a:prstGeom prst="rect">
              <a:avLst/>
            </a:prstGeom>
            <a:solidFill>
              <a:srgbClr val="E7E7FF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algn="ctr" eaLnBrk="1" hangingPunct="1">
                <a:lnSpc>
                  <a:spcPct val="101000"/>
                </a:lnSpc>
                <a:spcBef>
                  <a:spcPts val="80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it-IT" sz="2800">
                  <a:solidFill>
                    <a:srgbClr val="006699"/>
                  </a:solidFill>
                  <a:latin typeface="Verdana" pitchFamily="34" charset="0"/>
                </a:rPr>
                <a:t>            </a:t>
              </a:r>
              <a:r>
                <a:rPr lang="en-GB" altLang="it-IT" sz="2600">
                  <a:solidFill>
                    <a:srgbClr val="006699"/>
                  </a:solidFill>
                  <a:latin typeface="Verdana" pitchFamily="34" charset="0"/>
                </a:rPr>
                <a:t>               </a:t>
              </a:r>
              <a:r>
                <a:rPr lang="en-GB" altLang="it-IT" sz="2600">
                  <a:solidFill>
                    <a:srgbClr val="006699"/>
                  </a:solidFill>
                  <a:latin typeface="Britannic Bold" pitchFamily="34" charset="0"/>
                </a:rPr>
                <a:t>Auser Insieme Canturium</a:t>
              </a:r>
            </a:p>
          </p:txBody>
        </p:sp>
        <p:sp>
          <p:nvSpPr>
            <p:cNvPr id="20532" name="Line 5"/>
            <p:cNvSpPr>
              <a:spLocks noChangeShapeType="1"/>
            </p:cNvSpPr>
            <p:nvPr/>
          </p:nvSpPr>
          <p:spPr bwMode="auto">
            <a:xfrm>
              <a:off x="227" y="113"/>
              <a:ext cx="5310" cy="0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533" name="Line 6"/>
            <p:cNvSpPr>
              <a:spLocks noChangeShapeType="1"/>
            </p:cNvSpPr>
            <p:nvPr/>
          </p:nvSpPr>
          <p:spPr bwMode="auto">
            <a:xfrm>
              <a:off x="227" y="462"/>
              <a:ext cx="5310" cy="0"/>
            </a:xfrm>
            <a:prstGeom prst="line">
              <a:avLst/>
            </a:prstGeom>
            <a:noFill/>
            <a:ln w="1260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534" name="Line 7"/>
            <p:cNvSpPr>
              <a:spLocks noChangeShapeType="1"/>
            </p:cNvSpPr>
            <p:nvPr/>
          </p:nvSpPr>
          <p:spPr bwMode="auto">
            <a:xfrm>
              <a:off x="227" y="784"/>
              <a:ext cx="5310" cy="0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535" name="Line 8"/>
            <p:cNvSpPr>
              <a:spLocks noChangeShapeType="1"/>
            </p:cNvSpPr>
            <p:nvPr/>
          </p:nvSpPr>
          <p:spPr bwMode="auto">
            <a:xfrm>
              <a:off x="227" y="113"/>
              <a:ext cx="0" cy="661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536" name="Line 9"/>
            <p:cNvSpPr>
              <a:spLocks noChangeShapeType="1"/>
            </p:cNvSpPr>
            <p:nvPr/>
          </p:nvSpPr>
          <p:spPr bwMode="auto">
            <a:xfrm>
              <a:off x="5546" y="113"/>
              <a:ext cx="0" cy="661"/>
            </a:xfrm>
            <a:prstGeom prst="line">
              <a:avLst/>
            </a:prstGeom>
            <a:noFill/>
            <a:ln w="28440" cap="sq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pic>
        <p:nvPicPr>
          <p:cNvPr id="20483" name="Immagin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363" y="212725"/>
            <a:ext cx="1603375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8025" y="193675"/>
            <a:ext cx="1033463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Rettangolo 11"/>
          <p:cNvSpPr>
            <a:spLocks noChangeArrowheads="1"/>
          </p:cNvSpPr>
          <p:nvPr/>
        </p:nvSpPr>
        <p:spPr bwMode="auto">
          <a:xfrm>
            <a:off x="468313" y="1700213"/>
            <a:ext cx="8496300" cy="985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18000"/>
              </a:lnSpc>
              <a:spcBef>
                <a:spcPts val="1250"/>
              </a:spcBef>
              <a:buClr>
                <a:srgbClr val="006699"/>
              </a:buClr>
              <a:buSzPct val="100000"/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000" dirty="0" smtClean="0">
                <a:solidFill>
                  <a:schemeClr val="tx1"/>
                </a:solidFill>
                <a:latin typeface="Microsoft Sans Serif" pitchFamily="34" charset="0"/>
              </a:rPr>
              <a:t> </a:t>
            </a:r>
            <a:r>
              <a:rPr lang="it-IT" altLang="it-IT" sz="2000" dirty="0" smtClean="0">
                <a:solidFill>
                  <a:schemeClr val="tx1"/>
                </a:solidFill>
                <a:latin typeface="Microsoft Sans Serif" pitchFamily="34" charset="0"/>
              </a:rPr>
              <a:t>Importante </a:t>
            </a:r>
            <a:r>
              <a:rPr lang="it-IT" altLang="it-IT" sz="2000" dirty="0">
                <a:solidFill>
                  <a:schemeClr val="tx1"/>
                </a:solidFill>
                <a:latin typeface="Microsoft Sans Serif" pitchFamily="34" charset="0"/>
              </a:rPr>
              <a:t>occasione di socializzazione e </a:t>
            </a:r>
            <a:r>
              <a:rPr lang="it-IT" altLang="it-IT" sz="2000" dirty="0" smtClean="0">
                <a:solidFill>
                  <a:schemeClr val="tx1"/>
                </a:solidFill>
                <a:latin typeface="Microsoft Sans Serif" pitchFamily="34" charset="0"/>
              </a:rPr>
              <a:t>proselitismo.</a:t>
            </a:r>
          </a:p>
          <a:p>
            <a:pPr eaLnBrk="1" hangingPunct="1">
              <a:lnSpc>
                <a:spcPct val="118000"/>
              </a:lnSpc>
              <a:spcBef>
                <a:spcPts val="1250"/>
              </a:spcBef>
              <a:buClr>
                <a:srgbClr val="006699"/>
              </a:buClr>
              <a:buSzPct val="100000"/>
              <a:buFont typeface="Wingdings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000" dirty="0" smtClean="0">
                <a:solidFill>
                  <a:schemeClr val="tx1"/>
                </a:solidFill>
                <a:latin typeface="Microsoft Sans Serif" pitchFamily="34" charset="0"/>
              </a:rPr>
              <a:t> Puntiamo </a:t>
            </a:r>
            <a:r>
              <a:rPr lang="it-IT" altLang="it-IT" sz="2000" dirty="0">
                <a:solidFill>
                  <a:schemeClr val="tx1"/>
                </a:solidFill>
                <a:latin typeface="Microsoft Sans Serif" pitchFamily="34" charset="0"/>
              </a:rPr>
              <a:t>ad incrementare nel </a:t>
            </a:r>
            <a:r>
              <a:rPr lang="it-IT" altLang="it-IT" sz="2000" dirty="0" smtClean="0">
                <a:solidFill>
                  <a:schemeClr val="tx1"/>
                </a:solidFill>
                <a:latin typeface="Microsoft Sans Serif" pitchFamily="34" charset="0"/>
              </a:rPr>
              <a:t>2024</a:t>
            </a:r>
            <a:r>
              <a:rPr lang="it-IT" altLang="it-IT" sz="2000" dirty="0" smtClean="0">
                <a:solidFill>
                  <a:schemeClr val="tx1"/>
                </a:solidFill>
                <a:latin typeface="Microsoft Sans Serif" pitchFamily="34" charset="0"/>
              </a:rPr>
              <a:t>.</a:t>
            </a:r>
            <a:endParaRPr lang="en-GB" altLang="it-IT" sz="2000" b="1" dirty="0">
              <a:solidFill>
                <a:srgbClr val="000000"/>
              </a:solidFill>
              <a:latin typeface="Microsoft Sans Serif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FCC601A8-AFDB-1946-01CC-710DC0413FEB}"/>
              </a:ext>
            </a:extLst>
          </p:cNvPr>
          <p:cNvSpPr txBox="1"/>
          <p:nvPr/>
        </p:nvSpPr>
        <p:spPr>
          <a:xfrm>
            <a:off x="1974079" y="-686282"/>
            <a:ext cx="734938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NUMERO EVENTI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="" xmlns:a16="http://schemas.microsoft.com/office/drawing/2014/main" id="{AB89EBAE-DF7C-A5CE-0F73-BC971BBB7B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68807883"/>
              </p:ext>
            </p:extLst>
          </p:nvPr>
        </p:nvGraphicFramePr>
        <p:xfrm>
          <a:off x="1547664" y="3501008"/>
          <a:ext cx="5652000" cy="2340000"/>
        </p:xfrm>
        <a:graphic>
          <a:graphicData uri="http://schemas.openxmlformats.org/drawingml/2006/table">
            <a:tbl>
              <a:tblPr/>
              <a:tblGrid>
                <a:gridCol w="28537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2743"/>
                <a:gridCol w="932743"/>
                <a:gridCol w="93274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9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TURISMO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2023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2022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2021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Numero proposte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>
                          <a:effectLst/>
                          <a:latin typeface="Arial" panose="020B0604020202020204" pitchFamily="34" charset="0"/>
                        </a:rPr>
                        <a:t>Partecipazioni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it-IT" sz="16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FF33CC"/>
                          </a:solidFill>
                          <a:effectLst/>
                          <a:latin typeface="Arial" panose="020B0604020202020204" pitchFamily="34" charset="0"/>
                        </a:rPr>
                        <a:t>Partecipanti femmine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600" b="1" i="0" u="none" strike="noStrike" kern="1200" dirty="0" smtClean="0">
                          <a:solidFill>
                            <a:srgbClr val="FF33C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  <a:endParaRPr lang="it-IT" sz="1600" b="1" i="0" u="none" strike="noStrike" kern="1200" dirty="0">
                        <a:solidFill>
                          <a:srgbClr val="FF33CC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it-IT" sz="1600" b="1" i="0" u="none" strike="noStrike" kern="1200" dirty="0">
                          <a:solidFill>
                            <a:srgbClr val="FF33C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it-IT" sz="1600" b="1" i="0" u="none" strike="noStrike" kern="1200" dirty="0">
                          <a:solidFill>
                            <a:srgbClr val="FF33C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>
                          <a:effectLst/>
                          <a:latin typeface="Arial" panose="020B0604020202020204" pitchFamily="34" charset="0"/>
                        </a:rPr>
                        <a:t>Partecipanti maschi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it-IT" sz="16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effectLst/>
                          <a:latin typeface="Arial" panose="020B0604020202020204" pitchFamily="34" charset="0"/>
                        </a:rPr>
                        <a:t>Partecipanti totale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it-IT" sz="16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5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5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5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5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3785</TotalTime>
  <Words>523</Words>
  <Application>Microsoft Office PowerPoint</Application>
  <PresentationFormat>Presentazione su schermo (4:3)</PresentationFormat>
  <Paragraphs>260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9</vt:i4>
      </vt:variant>
    </vt:vector>
  </HeadingPairs>
  <TitlesOfParts>
    <vt:vector size="11" baseType="lpstr">
      <vt:lpstr>Tema di Office</vt:lpstr>
      <vt:lpstr>1_Tema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Bruno Trova</dc:creator>
  <cp:lastModifiedBy>Armando</cp:lastModifiedBy>
  <cp:revision>417</cp:revision>
  <cp:lastPrinted>2020-02-26T08:19:51Z</cp:lastPrinted>
  <dcterms:created xsi:type="dcterms:W3CDTF">1601-01-01T00:00:00Z</dcterms:created>
  <dcterms:modified xsi:type="dcterms:W3CDTF">2024-04-18T19:28:19Z</dcterms:modified>
</cp:coreProperties>
</file>