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 id="2147483686" r:id="rId4"/>
    <p:sldMasterId id="2147483699" r:id="rId5"/>
  </p:sldMasterIdLst>
  <p:notesMasterIdLst>
    <p:notesMasterId r:id="rId42"/>
  </p:notesMasterIdLst>
  <p:sldIdLst>
    <p:sldId id="263" r:id="rId6"/>
    <p:sldId id="257" r:id="rId7"/>
    <p:sldId id="299" r:id="rId8"/>
    <p:sldId id="298" r:id="rId9"/>
    <p:sldId id="296" r:id="rId10"/>
    <p:sldId id="268" r:id="rId11"/>
    <p:sldId id="282" r:id="rId12"/>
    <p:sldId id="292" r:id="rId13"/>
    <p:sldId id="293" r:id="rId14"/>
    <p:sldId id="294" r:id="rId15"/>
    <p:sldId id="301" r:id="rId16"/>
    <p:sldId id="307" r:id="rId17"/>
    <p:sldId id="308" r:id="rId18"/>
    <p:sldId id="309" r:id="rId19"/>
    <p:sldId id="310" r:id="rId20"/>
    <p:sldId id="266" r:id="rId21"/>
    <p:sldId id="264" r:id="rId22"/>
    <p:sldId id="284" r:id="rId23"/>
    <p:sldId id="271" r:id="rId24"/>
    <p:sldId id="287" r:id="rId25"/>
    <p:sldId id="277" r:id="rId26"/>
    <p:sldId id="267" r:id="rId27"/>
    <p:sldId id="278" r:id="rId28"/>
    <p:sldId id="288" r:id="rId29"/>
    <p:sldId id="274" r:id="rId30"/>
    <p:sldId id="285" r:id="rId31"/>
    <p:sldId id="272" r:id="rId32"/>
    <p:sldId id="273" r:id="rId33"/>
    <p:sldId id="279" r:id="rId34"/>
    <p:sldId id="280" r:id="rId35"/>
    <p:sldId id="286" r:id="rId36"/>
    <p:sldId id="281" r:id="rId37"/>
    <p:sldId id="303" r:id="rId38"/>
    <p:sldId id="305" r:id="rId39"/>
    <p:sldId id="304" r:id="rId40"/>
    <p:sldId id="306" r:id="rId41"/>
  </p:sldIdLst>
  <p:sldSz cx="9144000" cy="6858000" type="screen4x3"/>
  <p:notesSz cx="6797675" cy="985678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ADF0"/>
    <a:srgbClr val="CCFFFF"/>
    <a:srgbClr val="FFFFCC"/>
    <a:srgbClr val="FFFF99"/>
    <a:srgbClr val="71C18C"/>
    <a:srgbClr val="A5FDBC"/>
    <a:srgbClr val="D2FEB4"/>
    <a:srgbClr val="FFCCFF"/>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468" autoAdjust="0"/>
    <p:restoredTop sz="94660"/>
  </p:normalViewPr>
  <p:slideViewPr>
    <p:cSldViewPr>
      <p:cViewPr>
        <p:scale>
          <a:sx n="82" d="100"/>
          <a:sy n="82" d="100"/>
        </p:scale>
        <p:origin x="-3324" y="-84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2839"/>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2839"/>
          </a:xfrm>
          <a:prstGeom prst="rect">
            <a:avLst/>
          </a:prstGeom>
        </p:spPr>
        <p:txBody>
          <a:bodyPr vert="horz" lIns="91440" tIns="45720" rIns="91440" bIns="45720" rtlCol="0"/>
          <a:lstStyle>
            <a:lvl1pPr algn="r">
              <a:defRPr sz="1200"/>
            </a:lvl1pPr>
          </a:lstStyle>
          <a:p>
            <a:fld id="{260FDAB8-CCFA-4377-BA34-29E4BAB7E55F}" type="datetimeFigureOut">
              <a:rPr lang="it-IT" smtClean="0"/>
              <a:t>22/07/2014</a:t>
            </a:fld>
            <a:endParaRPr lang="it-IT"/>
          </a:p>
        </p:txBody>
      </p:sp>
      <p:sp>
        <p:nvSpPr>
          <p:cNvPr id="4" name="Segnaposto immagine diapositiva 3"/>
          <p:cNvSpPr>
            <a:spLocks noGrp="1" noRot="1" noChangeAspect="1"/>
          </p:cNvSpPr>
          <p:nvPr>
            <p:ph type="sldImg" idx="2"/>
          </p:nvPr>
        </p:nvSpPr>
        <p:spPr>
          <a:xfrm>
            <a:off x="935038" y="739775"/>
            <a:ext cx="4929187" cy="36957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681974"/>
            <a:ext cx="5438140" cy="443555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362238"/>
            <a:ext cx="2945659" cy="492839"/>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362238"/>
            <a:ext cx="2945659" cy="492839"/>
          </a:xfrm>
          <a:prstGeom prst="rect">
            <a:avLst/>
          </a:prstGeom>
        </p:spPr>
        <p:txBody>
          <a:bodyPr vert="horz" lIns="91440" tIns="45720" rIns="91440" bIns="45720" rtlCol="0" anchor="b"/>
          <a:lstStyle>
            <a:lvl1pPr algn="r">
              <a:defRPr sz="1200"/>
            </a:lvl1pPr>
          </a:lstStyle>
          <a:p>
            <a:fld id="{A548184A-536C-408A-A2E7-63F1013C71A1}" type="slidenum">
              <a:rPr lang="it-IT" smtClean="0"/>
              <a:t>‹N›</a:t>
            </a:fld>
            <a:endParaRPr lang="it-IT"/>
          </a:p>
        </p:txBody>
      </p:sp>
    </p:spTree>
    <p:extLst>
      <p:ext uri="{BB962C8B-B14F-4D97-AF65-F5344CB8AC3E}">
        <p14:creationId xmlns:p14="http://schemas.microsoft.com/office/powerpoint/2010/main" val="3504929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xfrm>
            <a:off x="939800" y="739775"/>
            <a:ext cx="4930775" cy="36972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bwMode="auto">
          <a:xfrm>
            <a:off x="906570" y="4682093"/>
            <a:ext cx="4984536" cy="443500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TextEdit="1"/>
          </p:cNvSpPr>
          <p:nvPr>
            <p:ph type="sldImg"/>
          </p:nvPr>
        </p:nvSpPr>
        <p:spPr bwMode="auto">
          <a:xfrm>
            <a:off x="939800" y="739775"/>
            <a:ext cx="4930775" cy="36972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Rectangle 3"/>
          <p:cNvSpPr>
            <a:spLocks noGrp="1"/>
          </p:cNvSpPr>
          <p:nvPr>
            <p:ph type="body" idx="1"/>
          </p:nvPr>
        </p:nvSpPr>
        <p:spPr bwMode="auto">
          <a:xfrm>
            <a:off x="906570" y="4682093"/>
            <a:ext cx="4984536" cy="443500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43"/>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AF624FC-B0EA-402D-9876-AC282A54FF66}" type="datetime1">
              <a:rPr lang="it-IT" smtClean="0"/>
              <a:t>22/07/2014</a:t>
            </a:fld>
            <a:endParaRPr lang="it-IT"/>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94A88AB8-1D02-4EA9-B9C2-2730F288CDD7}" type="slidenum">
              <a:rPr lang="it-IT" smtClean="0"/>
              <a:t>‹N›</a:t>
            </a:fld>
            <a:endParaRPr lang="it-IT"/>
          </a:p>
        </p:txBody>
      </p:sp>
    </p:spTree>
    <p:extLst>
      <p:ext uri="{BB962C8B-B14F-4D97-AF65-F5344CB8AC3E}">
        <p14:creationId xmlns:p14="http://schemas.microsoft.com/office/powerpoint/2010/main" val="1845668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6467A50-0376-47A2-9076-107E4563F91A}" type="datetime1">
              <a:rPr lang="it-IT" smtClean="0"/>
              <a:t>22/07/2014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4A88AB8-1D02-4EA9-B9C2-2730F288CDD7}" type="slidenum">
              <a:rPr lang="it-IT" smtClean="0"/>
              <a:t>‹N›</a:t>
            </a:fld>
            <a:endParaRPr lang="it-IT"/>
          </a:p>
        </p:txBody>
      </p:sp>
    </p:spTree>
    <p:extLst>
      <p:ext uri="{BB962C8B-B14F-4D97-AF65-F5344CB8AC3E}">
        <p14:creationId xmlns:p14="http://schemas.microsoft.com/office/powerpoint/2010/main" val="2090212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56"/>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56"/>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7413CD4-BFD6-46B2-AEAB-FEF5AA557378}" type="datetime1">
              <a:rPr lang="it-IT" smtClean="0"/>
              <a:t>22/07/2014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4A88AB8-1D02-4EA9-B9C2-2730F288CDD7}" type="slidenum">
              <a:rPr lang="it-IT" smtClean="0"/>
              <a:t>‹N›</a:t>
            </a:fld>
            <a:endParaRPr lang="it-IT"/>
          </a:p>
        </p:txBody>
      </p:sp>
    </p:spTree>
    <p:extLst>
      <p:ext uri="{BB962C8B-B14F-4D97-AF65-F5344CB8AC3E}">
        <p14:creationId xmlns:p14="http://schemas.microsoft.com/office/powerpoint/2010/main" val="12936050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44"/>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6" name="Rectangle 6"/>
          <p:cNvSpPr>
            <a:spLocks noGrp="1" noChangeArrowheads="1"/>
          </p:cNvSpPr>
          <p:nvPr>
            <p:ph type="sldNum" sz="quarter" idx="12"/>
          </p:nvPr>
        </p:nvSpPr>
        <p:spPr>
          <a:ln/>
        </p:spPr>
        <p:txBody>
          <a:bodyPr/>
          <a:lstStyle>
            <a:lvl1pPr>
              <a:defRPr/>
            </a:lvl1pPr>
          </a:lstStyle>
          <a:p>
            <a:pPr>
              <a:defRPr/>
            </a:pPr>
            <a:fld id="{CFD14501-9B95-4C12-BD5A-EC37207DB7BA}"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4923632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6" name="Rectangle 6"/>
          <p:cNvSpPr>
            <a:spLocks noGrp="1" noChangeArrowheads="1"/>
          </p:cNvSpPr>
          <p:nvPr>
            <p:ph type="sldNum" sz="quarter" idx="12"/>
          </p:nvPr>
        </p:nvSpPr>
        <p:spPr>
          <a:ln/>
        </p:spPr>
        <p:txBody>
          <a:bodyPr/>
          <a:lstStyle>
            <a:lvl1pPr>
              <a:defRPr/>
            </a:lvl1pPr>
          </a:lstStyle>
          <a:p>
            <a:pPr>
              <a:defRPr/>
            </a:pPr>
            <a:fld id="{5EBFE27C-4C27-4BBE-8B1C-F8621AE10AB0}"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9135479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489" y="4406919"/>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489"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6" name="Rectangle 6"/>
          <p:cNvSpPr>
            <a:spLocks noGrp="1" noChangeArrowheads="1"/>
          </p:cNvSpPr>
          <p:nvPr>
            <p:ph type="sldNum" sz="quarter" idx="12"/>
          </p:nvPr>
        </p:nvSpPr>
        <p:spPr>
          <a:ln/>
        </p:spPr>
        <p:txBody>
          <a:bodyPr/>
          <a:lstStyle>
            <a:lvl1pPr>
              <a:defRPr/>
            </a:lvl1pPr>
          </a:lstStyle>
          <a:p>
            <a:pPr>
              <a:defRPr/>
            </a:pPr>
            <a:fld id="{395FA84C-B4B8-4829-AFA1-75D17AFDDD0B}"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0915886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9" y="1981200"/>
            <a:ext cx="381846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39743" y="1981200"/>
            <a:ext cx="381846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7" name="Rectangle 6"/>
          <p:cNvSpPr>
            <a:spLocks noGrp="1" noChangeArrowheads="1"/>
          </p:cNvSpPr>
          <p:nvPr>
            <p:ph type="sldNum" sz="quarter" idx="12"/>
          </p:nvPr>
        </p:nvSpPr>
        <p:spPr>
          <a:ln/>
        </p:spPr>
        <p:txBody>
          <a:bodyPr/>
          <a:lstStyle>
            <a:lvl1pPr>
              <a:defRPr/>
            </a:lvl1pPr>
          </a:lstStyle>
          <a:p>
            <a:pPr>
              <a:defRPr/>
            </a:pPr>
            <a:fld id="{59D036B7-BB14-4BAB-B240-219AF72C2936}"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430600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0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0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378" y="1535113"/>
            <a:ext cx="404142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378" y="2174875"/>
            <a:ext cx="404142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9" name="Rectangle 6"/>
          <p:cNvSpPr>
            <a:spLocks noGrp="1" noChangeArrowheads="1"/>
          </p:cNvSpPr>
          <p:nvPr>
            <p:ph type="sldNum" sz="quarter" idx="12"/>
          </p:nvPr>
        </p:nvSpPr>
        <p:spPr>
          <a:ln/>
        </p:spPr>
        <p:txBody>
          <a:bodyPr/>
          <a:lstStyle>
            <a:lvl1pPr>
              <a:defRPr/>
            </a:lvl1pPr>
          </a:lstStyle>
          <a:p>
            <a:pPr>
              <a:defRPr/>
            </a:pPr>
            <a:fld id="{F1C8BDE8-04BD-4D82-BD0F-E8523EEDA0AB}"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406121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5" name="Rectangle 6"/>
          <p:cNvSpPr>
            <a:spLocks noGrp="1" noChangeArrowheads="1"/>
          </p:cNvSpPr>
          <p:nvPr>
            <p:ph type="sldNum" sz="quarter" idx="12"/>
          </p:nvPr>
        </p:nvSpPr>
        <p:spPr>
          <a:ln/>
        </p:spPr>
        <p:txBody>
          <a:bodyPr/>
          <a:lstStyle>
            <a:lvl1pPr>
              <a:defRPr/>
            </a:lvl1pPr>
          </a:lstStyle>
          <a:p>
            <a:pPr>
              <a:defRPr/>
            </a:pPr>
            <a:fld id="{83C02899-DE05-409A-BBFB-65EA9F7C8794}"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3078347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4" name="Rectangle 6"/>
          <p:cNvSpPr>
            <a:spLocks noGrp="1" noChangeArrowheads="1"/>
          </p:cNvSpPr>
          <p:nvPr>
            <p:ph type="sldNum" sz="quarter" idx="12"/>
          </p:nvPr>
        </p:nvSpPr>
        <p:spPr>
          <a:ln/>
        </p:spPr>
        <p:txBody>
          <a:bodyPr/>
          <a:lstStyle>
            <a:lvl1pPr>
              <a:defRPr/>
            </a:lvl1pPr>
          </a:lstStyle>
          <a:p>
            <a:pPr>
              <a:defRPr/>
            </a:pPr>
            <a:fld id="{5B09E17B-7D2B-4302-91F9-24BC8D7C5A4F}"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40450580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4" y="273050"/>
            <a:ext cx="3008489"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756" y="273069"/>
            <a:ext cx="511104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4" y="1435103"/>
            <a:ext cx="300848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7" name="Rectangle 6"/>
          <p:cNvSpPr>
            <a:spLocks noGrp="1" noChangeArrowheads="1"/>
          </p:cNvSpPr>
          <p:nvPr>
            <p:ph type="sldNum" sz="quarter" idx="12"/>
          </p:nvPr>
        </p:nvSpPr>
        <p:spPr>
          <a:ln/>
        </p:spPr>
        <p:txBody>
          <a:bodyPr/>
          <a:lstStyle>
            <a:lvl1pPr>
              <a:defRPr/>
            </a:lvl1pPr>
          </a:lstStyle>
          <a:p>
            <a:pPr>
              <a:defRPr/>
            </a:pPr>
            <a:fld id="{51DD3E89-2894-40E7-8056-4AA04FAC05FA}"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31464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1424314-0ACE-427F-A3EC-8D96C9160381}" type="datetime1">
              <a:rPr lang="it-IT" smtClean="0"/>
              <a:t>22/07/2014</a:t>
            </a:fld>
            <a:endParaRPr lang="it-IT"/>
          </a:p>
        </p:txBody>
      </p:sp>
      <p:sp>
        <p:nvSpPr>
          <p:cNvPr id="5" name="Segnaposto piè di pagina 4"/>
          <p:cNvSpPr>
            <a:spLocks noGrp="1"/>
          </p:cNvSpPr>
          <p:nvPr>
            <p:ph type="ftr" sz="quarter" idx="11"/>
          </p:nvPr>
        </p:nvSpPr>
        <p:spPr/>
        <p:txBody>
          <a:bodyPr/>
          <a:lstStyle>
            <a:lvl1pPr>
              <a:defRPr sz="1100"/>
            </a:lvl1pPr>
          </a:lstStyle>
          <a:p>
            <a:endParaRPr lang="it-IT" dirty="0"/>
          </a:p>
        </p:txBody>
      </p:sp>
      <p:sp>
        <p:nvSpPr>
          <p:cNvPr id="6" name="Segnaposto numero diapositiva 5"/>
          <p:cNvSpPr>
            <a:spLocks noGrp="1"/>
          </p:cNvSpPr>
          <p:nvPr>
            <p:ph type="sldNum" sz="quarter" idx="12"/>
          </p:nvPr>
        </p:nvSpPr>
        <p:spPr/>
        <p:txBody>
          <a:bodyPr/>
          <a:lstStyle/>
          <a:p>
            <a:fld id="{94A88AB8-1D02-4EA9-B9C2-2730F288CDD7}" type="slidenum">
              <a:rPr lang="it-IT" smtClean="0"/>
              <a:t>‹N›</a:t>
            </a:fld>
            <a:endParaRPr lang="it-IT"/>
          </a:p>
        </p:txBody>
      </p:sp>
    </p:spTree>
    <p:extLst>
      <p:ext uri="{BB962C8B-B14F-4D97-AF65-F5344CB8AC3E}">
        <p14:creationId xmlns:p14="http://schemas.microsoft.com/office/powerpoint/2010/main" val="952097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111"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111"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111"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7" name="Rectangle 6"/>
          <p:cNvSpPr>
            <a:spLocks noGrp="1" noChangeArrowheads="1"/>
          </p:cNvSpPr>
          <p:nvPr>
            <p:ph type="sldNum" sz="quarter" idx="12"/>
          </p:nvPr>
        </p:nvSpPr>
        <p:spPr>
          <a:ln/>
        </p:spPr>
        <p:txBody>
          <a:bodyPr/>
          <a:lstStyle>
            <a:lvl1pPr>
              <a:defRPr/>
            </a:lvl1pPr>
          </a:lstStyle>
          <a:p>
            <a:pPr>
              <a:defRPr/>
            </a:pPr>
            <a:fld id="{3D11AB38-2D92-47F8-B116-64897A2C8E19}"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2490727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6" name="Rectangle 6"/>
          <p:cNvSpPr>
            <a:spLocks noGrp="1" noChangeArrowheads="1"/>
          </p:cNvSpPr>
          <p:nvPr>
            <p:ph type="sldNum" sz="quarter" idx="12"/>
          </p:nvPr>
        </p:nvSpPr>
        <p:spPr>
          <a:ln/>
        </p:spPr>
        <p:txBody>
          <a:bodyPr/>
          <a:lstStyle>
            <a:lvl1pPr>
              <a:defRPr/>
            </a:lvl1pPr>
          </a:lstStyle>
          <a:p>
            <a:pPr>
              <a:defRPr/>
            </a:pPr>
            <a:fld id="{264B7FB8-76E7-4C2C-B5B2-4DD2379490FF}"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9779859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1" y="6096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609600"/>
            <a:ext cx="5693834"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6" name="Rectangle 6"/>
          <p:cNvSpPr>
            <a:spLocks noGrp="1" noChangeArrowheads="1"/>
          </p:cNvSpPr>
          <p:nvPr>
            <p:ph type="sldNum" sz="quarter" idx="12"/>
          </p:nvPr>
        </p:nvSpPr>
        <p:spPr>
          <a:ln/>
        </p:spPr>
        <p:txBody>
          <a:bodyPr/>
          <a:lstStyle>
            <a:lvl1pPr>
              <a:defRPr/>
            </a:lvl1pPr>
          </a:lstStyle>
          <a:p>
            <a:pPr>
              <a:defRPr/>
            </a:pPr>
            <a:fld id="{FDA4201C-1511-41A0-AE50-FE9D78B2EBEF}"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5240780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685800" y="609600"/>
            <a:ext cx="7772400" cy="54864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5" name="Rectangle 6"/>
          <p:cNvSpPr>
            <a:spLocks noGrp="1" noChangeArrowheads="1"/>
          </p:cNvSpPr>
          <p:nvPr>
            <p:ph type="sldNum" sz="quarter" idx="12"/>
          </p:nvPr>
        </p:nvSpPr>
        <p:spPr>
          <a:ln/>
        </p:spPr>
        <p:txBody>
          <a:bodyPr/>
          <a:lstStyle>
            <a:lvl1pPr>
              <a:defRPr/>
            </a:lvl1pPr>
          </a:lstStyle>
          <a:p>
            <a:pPr>
              <a:defRPr/>
            </a:pPr>
            <a:fld id="{A69A42B2-FB5B-4FF8-B21A-39214BACD2EA}"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9249867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40"/>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6" name="Rectangle 6"/>
          <p:cNvSpPr>
            <a:spLocks noGrp="1" noChangeArrowheads="1"/>
          </p:cNvSpPr>
          <p:nvPr>
            <p:ph type="sldNum" sz="quarter" idx="12"/>
          </p:nvPr>
        </p:nvSpPr>
        <p:spPr>
          <a:ln/>
        </p:spPr>
        <p:txBody>
          <a:bodyPr/>
          <a:lstStyle>
            <a:lvl1pPr>
              <a:defRPr/>
            </a:lvl1pPr>
          </a:lstStyle>
          <a:p>
            <a:pPr>
              <a:defRPr/>
            </a:pPr>
            <a:fld id="{CFD14501-9B95-4C12-BD5A-EC37207DB7BA}"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42160345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6" name="Rectangle 6"/>
          <p:cNvSpPr>
            <a:spLocks noGrp="1" noChangeArrowheads="1"/>
          </p:cNvSpPr>
          <p:nvPr>
            <p:ph type="sldNum" sz="quarter" idx="12"/>
          </p:nvPr>
        </p:nvSpPr>
        <p:spPr>
          <a:ln/>
        </p:spPr>
        <p:txBody>
          <a:bodyPr/>
          <a:lstStyle>
            <a:lvl1pPr>
              <a:defRPr/>
            </a:lvl1pPr>
          </a:lstStyle>
          <a:p>
            <a:pPr>
              <a:defRPr/>
            </a:pPr>
            <a:fld id="{5EBFE27C-4C27-4BBE-8B1C-F8621AE10AB0}"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7472349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489" y="4406915"/>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489"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6" name="Rectangle 6"/>
          <p:cNvSpPr>
            <a:spLocks noGrp="1" noChangeArrowheads="1"/>
          </p:cNvSpPr>
          <p:nvPr>
            <p:ph type="sldNum" sz="quarter" idx="12"/>
          </p:nvPr>
        </p:nvSpPr>
        <p:spPr>
          <a:ln/>
        </p:spPr>
        <p:txBody>
          <a:bodyPr/>
          <a:lstStyle>
            <a:lvl1pPr>
              <a:defRPr/>
            </a:lvl1pPr>
          </a:lstStyle>
          <a:p>
            <a:pPr>
              <a:defRPr/>
            </a:pPr>
            <a:fld id="{395FA84C-B4B8-4829-AFA1-75D17AFDDD0B}"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3553729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7" y="1981200"/>
            <a:ext cx="381846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39741" y="1981200"/>
            <a:ext cx="381846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7" name="Rectangle 6"/>
          <p:cNvSpPr>
            <a:spLocks noGrp="1" noChangeArrowheads="1"/>
          </p:cNvSpPr>
          <p:nvPr>
            <p:ph type="sldNum" sz="quarter" idx="12"/>
          </p:nvPr>
        </p:nvSpPr>
        <p:spPr>
          <a:ln/>
        </p:spPr>
        <p:txBody>
          <a:bodyPr/>
          <a:lstStyle>
            <a:lvl1pPr>
              <a:defRPr/>
            </a:lvl1pPr>
          </a:lstStyle>
          <a:p>
            <a:pPr>
              <a:defRPr/>
            </a:pPr>
            <a:fld id="{59D036B7-BB14-4BAB-B240-219AF72C2936}"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4354487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0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0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378" y="1535113"/>
            <a:ext cx="404142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378" y="2174875"/>
            <a:ext cx="404142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9" name="Rectangle 6"/>
          <p:cNvSpPr>
            <a:spLocks noGrp="1" noChangeArrowheads="1"/>
          </p:cNvSpPr>
          <p:nvPr>
            <p:ph type="sldNum" sz="quarter" idx="12"/>
          </p:nvPr>
        </p:nvSpPr>
        <p:spPr>
          <a:ln/>
        </p:spPr>
        <p:txBody>
          <a:bodyPr/>
          <a:lstStyle>
            <a:lvl1pPr>
              <a:defRPr/>
            </a:lvl1pPr>
          </a:lstStyle>
          <a:p>
            <a:pPr>
              <a:defRPr/>
            </a:pPr>
            <a:fld id="{F1C8BDE8-04BD-4D82-BD0F-E8523EEDA0AB}"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4251324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5" name="Rectangle 6"/>
          <p:cNvSpPr>
            <a:spLocks noGrp="1" noChangeArrowheads="1"/>
          </p:cNvSpPr>
          <p:nvPr>
            <p:ph type="sldNum" sz="quarter" idx="12"/>
          </p:nvPr>
        </p:nvSpPr>
        <p:spPr>
          <a:ln/>
        </p:spPr>
        <p:txBody>
          <a:bodyPr/>
          <a:lstStyle>
            <a:lvl1pPr>
              <a:defRPr/>
            </a:lvl1pPr>
          </a:lstStyle>
          <a:p>
            <a:pPr>
              <a:defRPr/>
            </a:pPr>
            <a:fld id="{83C02899-DE05-409A-BBFB-65EA9F7C8794}"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900056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18"/>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38AE2B2-2C77-4974-8C88-75317D339AE9}" type="datetime1">
              <a:rPr lang="it-IT" smtClean="0"/>
              <a:t>22/07/2014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4A88AB8-1D02-4EA9-B9C2-2730F288CDD7}" type="slidenum">
              <a:rPr lang="it-IT" smtClean="0"/>
              <a:t>‹N›</a:t>
            </a:fld>
            <a:endParaRPr lang="it-IT"/>
          </a:p>
        </p:txBody>
      </p:sp>
    </p:spTree>
    <p:extLst>
      <p:ext uri="{BB962C8B-B14F-4D97-AF65-F5344CB8AC3E}">
        <p14:creationId xmlns:p14="http://schemas.microsoft.com/office/powerpoint/2010/main" val="30042632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4" name="Rectangle 6"/>
          <p:cNvSpPr>
            <a:spLocks noGrp="1" noChangeArrowheads="1"/>
          </p:cNvSpPr>
          <p:nvPr>
            <p:ph type="sldNum" sz="quarter" idx="12"/>
          </p:nvPr>
        </p:nvSpPr>
        <p:spPr>
          <a:ln/>
        </p:spPr>
        <p:txBody>
          <a:bodyPr/>
          <a:lstStyle>
            <a:lvl1pPr>
              <a:defRPr/>
            </a:lvl1pPr>
          </a:lstStyle>
          <a:p>
            <a:pPr>
              <a:defRPr/>
            </a:pPr>
            <a:fld id="{5B09E17B-7D2B-4302-91F9-24BC8D7C5A4F}"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41878949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4" y="273050"/>
            <a:ext cx="3008489"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756" y="273065"/>
            <a:ext cx="511104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4" y="1435103"/>
            <a:ext cx="300848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7" name="Rectangle 6"/>
          <p:cNvSpPr>
            <a:spLocks noGrp="1" noChangeArrowheads="1"/>
          </p:cNvSpPr>
          <p:nvPr>
            <p:ph type="sldNum" sz="quarter" idx="12"/>
          </p:nvPr>
        </p:nvSpPr>
        <p:spPr>
          <a:ln/>
        </p:spPr>
        <p:txBody>
          <a:bodyPr/>
          <a:lstStyle>
            <a:lvl1pPr>
              <a:defRPr/>
            </a:lvl1pPr>
          </a:lstStyle>
          <a:p>
            <a:pPr>
              <a:defRPr/>
            </a:pPr>
            <a:fld id="{51DD3E89-2894-40E7-8056-4AA04FAC05FA}"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3288125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111"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111"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111"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7" name="Rectangle 6"/>
          <p:cNvSpPr>
            <a:spLocks noGrp="1" noChangeArrowheads="1"/>
          </p:cNvSpPr>
          <p:nvPr>
            <p:ph type="sldNum" sz="quarter" idx="12"/>
          </p:nvPr>
        </p:nvSpPr>
        <p:spPr>
          <a:ln/>
        </p:spPr>
        <p:txBody>
          <a:bodyPr/>
          <a:lstStyle>
            <a:lvl1pPr>
              <a:defRPr/>
            </a:lvl1pPr>
          </a:lstStyle>
          <a:p>
            <a:pPr>
              <a:defRPr/>
            </a:pPr>
            <a:fld id="{3D11AB38-2D92-47F8-B116-64897A2C8E19}"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1765441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6" name="Rectangle 6"/>
          <p:cNvSpPr>
            <a:spLocks noGrp="1" noChangeArrowheads="1"/>
          </p:cNvSpPr>
          <p:nvPr>
            <p:ph type="sldNum" sz="quarter" idx="12"/>
          </p:nvPr>
        </p:nvSpPr>
        <p:spPr>
          <a:ln/>
        </p:spPr>
        <p:txBody>
          <a:bodyPr/>
          <a:lstStyle>
            <a:lvl1pPr>
              <a:defRPr/>
            </a:lvl1pPr>
          </a:lstStyle>
          <a:p>
            <a:pPr>
              <a:defRPr/>
            </a:pPr>
            <a:fld id="{264B7FB8-76E7-4C2C-B5B2-4DD2379490FF}"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730756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1" y="6096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609600"/>
            <a:ext cx="5693834"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6" name="Rectangle 6"/>
          <p:cNvSpPr>
            <a:spLocks noGrp="1" noChangeArrowheads="1"/>
          </p:cNvSpPr>
          <p:nvPr>
            <p:ph type="sldNum" sz="quarter" idx="12"/>
          </p:nvPr>
        </p:nvSpPr>
        <p:spPr>
          <a:ln/>
        </p:spPr>
        <p:txBody>
          <a:bodyPr/>
          <a:lstStyle>
            <a:lvl1pPr>
              <a:defRPr/>
            </a:lvl1pPr>
          </a:lstStyle>
          <a:p>
            <a:pPr>
              <a:defRPr/>
            </a:pPr>
            <a:fld id="{FDA4201C-1511-41A0-AE50-FE9D78B2EBEF}"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43712952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685800" y="609600"/>
            <a:ext cx="7772400" cy="54864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5" name="Rectangle 6"/>
          <p:cNvSpPr>
            <a:spLocks noGrp="1" noChangeArrowheads="1"/>
          </p:cNvSpPr>
          <p:nvPr>
            <p:ph type="sldNum" sz="quarter" idx="12"/>
          </p:nvPr>
        </p:nvSpPr>
        <p:spPr>
          <a:ln/>
        </p:spPr>
        <p:txBody>
          <a:bodyPr/>
          <a:lstStyle>
            <a:lvl1pPr>
              <a:defRPr/>
            </a:lvl1pPr>
          </a:lstStyle>
          <a:p>
            <a:pPr>
              <a:defRPr/>
            </a:pPr>
            <a:fld id="{A69A42B2-FB5B-4FF8-B21A-39214BACD2EA}"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7458603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34"/>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6" name="Rectangle 6"/>
          <p:cNvSpPr>
            <a:spLocks noGrp="1" noChangeArrowheads="1"/>
          </p:cNvSpPr>
          <p:nvPr>
            <p:ph type="sldNum" sz="quarter" idx="12"/>
          </p:nvPr>
        </p:nvSpPr>
        <p:spPr>
          <a:ln/>
        </p:spPr>
        <p:txBody>
          <a:bodyPr/>
          <a:lstStyle>
            <a:lvl1pPr>
              <a:defRPr/>
            </a:lvl1pPr>
          </a:lstStyle>
          <a:p>
            <a:pPr>
              <a:defRPr/>
            </a:pPr>
            <a:fld id="{CFD14501-9B95-4C12-BD5A-EC37207DB7BA}"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70000032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6" name="Rectangle 6"/>
          <p:cNvSpPr>
            <a:spLocks noGrp="1" noChangeArrowheads="1"/>
          </p:cNvSpPr>
          <p:nvPr>
            <p:ph type="sldNum" sz="quarter" idx="12"/>
          </p:nvPr>
        </p:nvSpPr>
        <p:spPr>
          <a:ln/>
        </p:spPr>
        <p:txBody>
          <a:bodyPr/>
          <a:lstStyle>
            <a:lvl1pPr>
              <a:defRPr/>
            </a:lvl1pPr>
          </a:lstStyle>
          <a:p>
            <a:pPr>
              <a:defRPr/>
            </a:pPr>
            <a:fld id="{5EBFE27C-4C27-4BBE-8B1C-F8621AE10AB0}"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9720008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489" y="4406909"/>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489"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6" name="Rectangle 6"/>
          <p:cNvSpPr>
            <a:spLocks noGrp="1" noChangeArrowheads="1"/>
          </p:cNvSpPr>
          <p:nvPr>
            <p:ph type="sldNum" sz="quarter" idx="12"/>
          </p:nvPr>
        </p:nvSpPr>
        <p:spPr>
          <a:ln/>
        </p:spPr>
        <p:txBody>
          <a:bodyPr/>
          <a:lstStyle>
            <a:lvl1pPr>
              <a:defRPr/>
            </a:lvl1pPr>
          </a:lstStyle>
          <a:p>
            <a:pPr>
              <a:defRPr/>
            </a:pPr>
            <a:fld id="{395FA84C-B4B8-4829-AFA1-75D17AFDDD0B}"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68578860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4" y="1981200"/>
            <a:ext cx="381846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39738" y="1981200"/>
            <a:ext cx="381846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7" name="Rectangle 6"/>
          <p:cNvSpPr>
            <a:spLocks noGrp="1" noChangeArrowheads="1"/>
          </p:cNvSpPr>
          <p:nvPr>
            <p:ph type="sldNum" sz="quarter" idx="12"/>
          </p:nvPr>
        </p:nvSpPr>
        <p:spPr>
          <a:ln/>
        </p:spPr>
        <p:txBody>
          <a:bodyPr/>
          <a:lstStyle>
            <a:lvl1pPr>
              <a:defRPr/>
            </a:lvl1pPr>
          </a:lstStyle>
          <a:p>
            <a:pPr>
              <a:defRPr/>
            </a:pPr>
            <a:fld id="{59D036B7-BB14-4BAB-B240-219AF72C2936}"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446789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FC48CAD-3EA9-47F5-A996-DC1D940F7C41}" type="datetime1">
              <a:rPr lang="it-IT" smtClean="0"/>
              <a:t>22/07/2014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4A88AB8-1D02-4EA9-B9C2-2730F288CDD7}" type="slidenum">
              <a:rPr lang="it-IT" smtClean="0"/>
              <a:t>‹N›</a:t>
            </a:fld>
            <a:endParaRPr lang="it-IT"/>
          </a:p>
        </p:txBody>
      </p:sp>
    </p:spTree>
    <p:extLst>
      <p:ext uri="{BB962C8B-B14F-4D97-AF65-F5344CB8AC3E}">
        <p14:creationId xmlns:p14="http://schemas.microsoft.com/office/powerpoint/2010/main" val="141038462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0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0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378" y="1535113"/>
            <a:ext cx="404142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378" y="2174875"/>
            <a:ext cx="404142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9" name="Rectangle 6"/>
          <p:cNvSpPr>
            <a:spLocks noGrp="1" noChangeArrowheads="1"/>
          </p:cNvSpPr>
          <p:nvPr>
            <p:ph type="sldNum" sz="quarter" idx="12"/>
          </p:nvPr>
        </p:nvSpPr>
        <p:spPr>
          <a:ln/>
        </p:spPr>
        <p:txBody>
          <a:bodyPr/>
          <a:lstStyle>
            <a:lvl1pPr>
              <a:defRPr/>
            </a:lvl1pPr>
          </a:lstStyle>
          <a:p>
            <a:pPr>
              <a:defRPr/>
            </a:pPr>
            <a:fld id="{F1C8BDE8-04BD-4D82-BD0F-E8523EEDA0AB}"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64918857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5" name="Rectangle 6"/>
          <p:cNvSpPr>
            <a:spLocks noGrp="1" noChangeArrowheads="1"/>
          </p:cNvSpPr>
          <p:nvPr>
            <p:ph type="sldNum" sz="quarter" idx="12"/>
          </p:nvPr>
        </p:nvSpPr>
        <p:spPr>
          <a:ln/>
        </p:spPr>
        <p:txBody>
          <a:bodyPr/>
          <a:lstStyle>
            <a:lvl1pPr>
              <a:defRPr/>
            </a:lvl1pPr>
          </a:lstStyle>
          <a:p>
            <a:pPr>
              <a:defRPr/>
            </a:pPr>
            <a:fld id="{83C02899-DE05-409A-BBFB-65EA9F7C8794}"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34027780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4" name="Rectangle 6"/>
          <p:cNvSpPr>
            <a:spLocks noGrp="1" noChangeArrowheads="1"/>
          </p:cNvSpPr>
          <p:nvPr>
            <p:ph type="sldNum" sz="quarter" idx="12"/>
          </p:nvPr>
        </p:nvSpPr>
        <p:spPr>
          <a:ln/>
        </p:spPr>
        <p:txBody>
          <a:bodyPr/>
          <a:lstStyle>
            <a:lvl1pPr>
              <a:defRPr/>
            </a:lvl1pPr>
          </a:lstStyle>
          <a:p>
            <a:pPr>
              <a:defRPr/>
            </a:pPr>
            <a:fld id="{5B09E17B-7D2B-4302-91F9-24BC8D7C5A4F}"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03319036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4" y="273050"/>
            <a:ext cx="3008489"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756" y="273059"/>
            <a:ext cx="511104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4" y="1435103"/>
            <a:ext cx="300848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7" name="Rectangle 6"/>
          <p:cNvSpPr>
            <a:spLocks noGrp="1" noChangeArrowheads="1"/>
          </p:cNvSpPr>
          <p:nvPr>
            <p:ph type="sldNum" sz="quarter" idx="12"/>
          </p:nvPr>
        </p:nvSpPr>
        <p:spPr>
          <a:ln/>
        </p:spPr>
        <p:txBody>
          <a:bodyPr/>
          <a:lstStyle>
            <a:lvl1pPr>
              <a:defRPr/>
            </a:lvl1pPr>
          </a:lstStyle>
          <a:p>
            <a:pPr>
              <a:defRPr/>
            </a:pPr>
            <a:fld id="{51DD3E89-2894-40E7-8056-4AA04FAC05FA}"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75262769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111"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111"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111"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7" name="Rectangle 6"/>
          <p:cNvSpPr>
            <a:spLocks noGrp="1" noChangeArrowheads="1"/>
          </p:cNvSpPr>
          <p:nvPr>
            <p:ph type="sldNum" sz="quarter" idx="12"/>
          </p:nvPr>
        </p:nvSpPr>
        <p:spPr>
          <a:ln/>
        </p:spPr>
        <p:txBody>
          <a:bodyPr/>
          <a:lstStyle>
            <a:lvl1pPr>
              <a:defRPr/>
            </a:lvl1pPr>
          </a:lstStyle>
          <a:p>
            <a:pPr>
              <a:defRPr/>
            </a:pPr>
            <a:fld id="{3D11AB38-2D92-47F8-B116-64897A2C8E19}"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2121823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6" name="Rectangle 6"/>
          <p:cNvSpPr>
            <a:spLocks noGrp="1" noChangeArrowheads="1"/>
          </p:cNvSpPr>
          <p:nvPr>
            <p:ph type="sldNum" sz="quarter" idx="12"/>
          </p:nvPr>
        </p:nvSpPr>
        <p:spPr>
          <a:ln/>
        </p:spPr>
        <p:txBody>
          <a:bodyPr/>
          <a:lstStyle>
            <a:lvl1pPr>
              <a:defRPr/>
            </a:lvl1pPr>
          </a:lstStyle>
          <a:p>
            <a:pPr>
              <a:defRPr/>
            </a:pPr>
            <a:fld id="{264B7FB8-76E7-4C2C-B5B2-4DD2379490FF}"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25512243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1" y="6096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609600"/>
            <a:ext cx="5693834"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6" name="Rectangle 6"/>
          <p:cNvSpPr>
            <a:spLocks noGrp="1" noChangeArrowheads="1"/>
          </p:cNvSpPr>
          <p:nvPr>
            <p:ph type="sldNum" sz="quarter" idx="12"/>
          </p:nvPr>
        </p:nvSpPr>
        <p:spPr>
          <a:ln/>
        </p:spPr>
        <p:txBody>
          <a:bodyPr/>
          <a:lstStyle>
            <a:lvl1pPr>
              <a:defRPr/>
            </a:lvl1pPr>
          </a:lstStyle>
          <a:p>
            <a:pPr>
              <a:defRPr/>
            </a:pPr>
            <a:fld id="{FDA4201C-1511-41A0-AE50-FE9D78B2EBEF}"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93755585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685800" y="609600"/>
            <a:ext cx="7772400" cy="54864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5" name="Rectangle 6"/>
          <p:cNvSpPr>
            <a:spLocks noGrp="1" noChangeArrowheads="1"/>
          </p:cNvSpPr>
          <p:nvPr>
            <p:ph type="sldNum" sz="quarter" idx="12"/>
          </p:nvPr>
        </p:nvSpPr>
        <p:spPr>
          <a:ln/>
        </p:spPr>
        <p:txBody>
          <a:bodyPr/>
          <a:lstStyle>
            <a:lvl1pPr>
              <a:defRPr/>
            </a:lvl1pPr>
          </a:lstStyle>
          <a:p>
            <a:pPr>
              <a:defRPr/>
            </a:pPr>
            <a:fld id="{A69A42B2-FB5B-4FF8-B21A-39214BACD2EA}"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71061816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6"/>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6" name="Rectangle 6"/>
          <p:cNvSpPr>
            <a:spLocks noGrp="1" noChangeArrowheads="1"/>
          </p:cNvSpPr>
          <p:nvPr>
            <p:ph type="sldNum" sz="quarter" idx="12"/>
          </p:nvPr>
        </p:nvSpPr>
        <p:spPr>
          <a:ln/>
        </p:spPr>
        <p:txBody>
          <a:bodyPr/>
          <a:lstStyle>
            <a:lvl1pPr>
              <a:defRPr/>
            </a:lvl1pPr>
          </a:lstStyle>
          <a:p>
            <a:pPr>
              <a:defRPr/>
            </a:pPr>
            <a:fld id="{CFD14501-9B95-4C12-BD5A-EC37207DB7BA}"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73173189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6" name="Rectangle 6"/>
          <p:cNvSpPr>
            <a:spLocks noGrp="1" noChangeArrowheads="1"/>
          </p:cNvSpPr>
          <p:nvPr>
            <p:ph type="sldNum" sz="quarter" idx="12"/>
          </p:nvPr>
        </p:nvSpPr>
        <p:spPr>
          <a:ln/>
        </p:spPr>
        <p:txBody>
          <a:bodyPr/>
          <a:lstStyle>
            <a:lvl1pPr>
              <a:defRPr/>
            </a:lvl1pPr>
          </a:lstStyle>
          <a:p>
            <a:pPr>
              <a:defRPr/>
            </a:pPr>
            <a:fld id="{5EBFE27C-4C27-4BBE-8B1C-F8621AE10AB0}"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963337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34"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3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2F2EED2-8C99-4E90-91C0-3331AA62122A}" type="datetime1">
              <a:rPr lang="it-IT" smtClean="0"/>
              <a:t>22/07/2014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4A88AB8-1D02-4EA9-B9C2-2730F288CDD7}" type="slidenum">
              <a:rPr lang="it-IT" smtClean="0"/>
              <a:t>‹N›</a:t>
            </a:fld>
            <a:endParaRPr lang="it-IT"/>
          </a:p>
        </p:txBody>
      </p:sp>
    </p:spTree>
    <p:extLst>
      <p:ext uri="{BB962C8B-B14F-4D97-AF65-F5344CB8AC3E}">
        <p14:creationId xmlns:p14="http://schemas.microsoft.com/office/powerpoint/2010/main" val="314256154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489" y="4406901"/>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489"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6" name="Rectangle 6"/>
          <p:cNvSpPr>
            <a:spLocks noGrp="1" noChangeArrowheads="1"/>
          </p:cNvSpPr>
          <p:nvPr>
            <p:ph type="sldNum" sz="quarter" idx="12"/>
          </p:nvPr>
        </p:nvSpPr>
        <p:spPr>
          <a:ln/>
        </p:spPr>
        <p:txBody>
          <a:bodyPr/>
          <a:lstStyle>
            <a:lvl1pPr>
              <a:defRPr/>
            </a:lvl1pPr>
          </a:lstStyle>
          <a:p>
            <a:pPr>
              <a:defRPr/>
            </a:pPr>
            <a:fld id="{395FA84C-B4B8-4829-AFA1-75D17AFDDD0B}"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50324111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1981200"/>
            <a:ext cx="381846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39734" y="1981200"/>
            <a:ext cx="381846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7" name="Rectangle 6"/>
          <p:cNvSpPr>
            <a:spLocks noGrp="1" noChangeArrowheads="1"/>
          </p:cNvSpPr>
          <p:nvPr>
            <p:ph type="sldNum" sz="quarter" idx="12"/>
          </p:nvPr>
        </p:nvSpPr>
        <p:spPr>
          <a:ln/>
        </p:spPr>
        <p:txBody>
          <a:bodyPr/>
          <a:lstStyle>
            <a:lvl1pPr>
              <a:defRPr/>
            </a:lvl1pPr>
          </a:lstStyle>
          <a:p>
            <a:pPr>
              <a:defRPr/>
            </a:pPr>
            <a:fld id="{59D036B7-BB14-4BAB-B240-219AF72C2936}"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74307774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0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0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378" y="1535113"/>
            <a:ext cx="404142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378" y="2174875"/>
            <a:ext cx="404142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9" name="Rectangle 6"/>
          <p:cNvSpPr>
            <a:spLocks noGrp="1" noChangeArrowheads="1"/>
          </p:cNvSpPr>
          <p:nvPr>
            <p:ph type="sldNum" sz="quarter" idx="12"/>
          </p:nvPr>
        </p:nvSpPr>
        <p:spPr>
          <a:ln/>
        </p:spPr>
        <p:txBody>
          <a:bodyPr/>
          <a:lstStyle>
            <a:lvl1pPr>
              <a:defRPr/>
            </a:lvl1pPr>
          </a:lstStyle>
          <a:p>
            <a:pPr>
              <a:defRPr/>
            </a:pPr>
            <a:fld id="{F1C8BDE8-04BD-4D82-BD0F-E8523EEDA0AB}"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36112948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5" name="Rectangle 6"/>
          <p:cNvSpPr>
            <a:spLocks noGrp="1" noChangeArrowheads="1"/>
          </p:cNvSpPr>
          <p:nvPr>
            <p:ph type="sldNum" sz="quarter" idx="12"/>
          </p:nvPr>
        </p:nvSpPr>
        <p:spPr>
          <a:ln/>
        </p:spPr>
        <p:txBody>
          <a:bodyPr/>
          <a:lstStyle>
            <a:lvl1pPr>
              <a:defRPr/>
            </a:lvl1pPr>
          </a:lstStyle>
          <a:p>
            <a:pPr>
              <a:defRPr/>
            </a:pPr>
            <a:fld id="{83C02899-DE05-409A-BBFB-65EA9F7C8794}"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51165596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4" name="Rectangle 6"/>
          <p:cNvSpPr>
            <a:spLocks noGrp="1" noChangeArrowheads="1"/>
          </p:cNvSpPr>
          <p:nvPr>
            <p:ph type="sldNum" sz="quarter" idx="12"/>
          </p:nvPr>
        </p:nvSpPr>
        <p:spPr>
          <a:ln/>
        </p:spPr>
        <p:txBody>
          <a:bodyPr/>
          <a:lstStyle>
            <a:lvl1pPr>
              <a:defRPr/>
            </a:lvl1pPr>
          </a:lstStyle>
          <a:p>
            <a:pPr>
              <a:defRPr/>
            </a:pPr>
            <a:fld id="{5B09E17B-7D2B-4302-91F9-24BC8D7C5A4F}"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72969556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489"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756" y="273051"/>
            <a:ext cx="511104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1"/>
            <a:ext cx="300848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7" name="Rectangle 6"/>
          <p:cNvSpPr>
            <a:spLocks noGrp="1" noChangeArrowheads="1"/>
          </p:cNvSpPr>
          <p:nvPr>
            <p:ph type="sldNum" sz="quarter" idx="12"/>
          </p:nvPr>
        </p:nvSpPr>
        <p:spPr>
          <a:ln/>
        </p:spPr>
        <p:txBody>
          <a:bodyPr/>
          <a:lstStyle>
            <a:lvl1pPr>
              <a:defRPr/>
            </a:lvl1pPr>
          </a:lstStyle>
          <a:p>
            <a:pPr>
              <a:defRPr/>
            </a:pPr>
            <a:fld id="{51DD3E89-2894-40E7-8056-4AA04FAC05FA}"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99394820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111"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111"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111"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7" name="Rectangle 6"/>
          <p:cNvSpPr>
            <a:spLocks noGrp="1" noChangeArrowheads="1"/>
          </p:cNvSpPr>
          <p:nvPr>
            <p:ph type="sldNum" sz="quarter" idx="12"/>
          </p:nvPr>
        </p:nvSpPr>
        <p:spPr>
          <a:ln/>
        </p:spPr>
        <p:txBody>
          <a:bodyPr/>
          <a:lstStyle>
            <a:lvl1pPr>
              <a:defRPr/>
            </a:lvl1pPr>
          </a:lstStyle>
          <a:p>
            <a:pPr>
              <a:defRPr/>
            </a:pPr>
            <a:fld id="{3D11AB38-2D92-47F8-B116-64897A2C8E19}"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70594412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6" name="Rectangle 6"/>
          <p:cNvSpPr>
            <a:spLocks noGrp="1" noChangeArrowheads="1"/>
          </p:cNvSpPr>
          <p:nvPr>
            <p:ph type="sldNum" sz="quarter" idx="12"/>
          </p:nvPr>
        </p:nvSpPr>
        <p:spPr>
          <a:ln/>
        </p:spPr>
        <p:txBody>
          <a:bodyPr/>
          <a:lstStyle>
            <a:lvl1pPr>
              <a:defRPr/>
            </a:lvl1pPr>
          </a:lstStyle>
          <a:p>
            <a:pPr>
              <a:defRPr/>
            </a:pPr>
            <a:fld id="{264B7FB8-76E7-4C2C-B5B2-4DD2379490FF}"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66648411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1" y="6096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609600"/>
            <a:ext cx="5693834"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6" name="Rectangle 6"/>
          <p:cNvSpPr>
            <a:spLocks noGrp="1" noChangeArrowheads="1"/>
          </p:cNvSpPr>
          <p:nvPr>
            <p:ph type="sldNum" sz="quarter" idx="12"/>
          </p:nvPr>
        </p:nvSpPr>
        <p:spPr>
          <a:ln/>
        </p:spPr>
        <p:txBody>
          <a:bodyPr/>
          <a:lstStyle>
            <a:lvl1pPr>
              <a:defRPr/>
            </a:lvl1pPr>
          </a:lstStyle>
          <a:p>
            <a:pPr>
              <a:defRPr/>
            </a:pPr>
            <a:fld id="{FDA4201C-1511-41A0-AE50-FE9D78B2EBEF}"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60822339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685800" y="609600"/>
            <a:ext cx="7772400" cy="54864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it-IT">
                <a:solidFill>
                  <a:srgbClr val="000000"/>
                </a:solidFill>
              </a:rPr>
              <a:t>n 1</a:t>
            </a:r>
          </a:p>
        </p:txBody>
      </p:sp>
      <p:sp>
        <p:nvSpPr>
          <p:cNvPr id="5" name="Rectangle 6"/>
          <p:cNvSpPr>
            <a:spLocks noGrp="1" noChangeArrowheads="1"/>
          </p:cNvSpPr>
          <p:nvPr>
            <p:ph type="sldNum" sz="quarter" idx="12"/>
          </p:nvPr>
        </p:nvSpPr>
        <p:spPr>
          <a:ln/>
        </p:spPr>
        <p:txBody>
          <a:bodyPr/>
          <a:lstStyle>
            <a:lvl1pPr>
              <a:defRPr/>
            </a:lvl1pPr>
          </a:lstStyle>
          <a:p>
            <a:pPr>
              <a:defRPr/>
            </a:pPr>
            <a:fld id="{A69A42B2-FB5B-4FF8-B21A-39214BACD2EA}"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19046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C99C68EA-667E-404B-B324-73D9133BC7BB}" type="datetime1">
              <a:rPr lang="it-IT" smtClean="0"/>
              <a:t>22/07/2014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4A88AB8-1D02-4EA9-B9C2-2730F288CDD7}" type="slidenum">
              <a:rPr lang="it-IT" smtClean="0"/>
              <a:t>‹N›</a:t>
            </a:fld>
            <a:endParaRPr lang="it-IT"/>
          </a:p>
        </p:txBody>
      </p:sp>
    </p:spTree>
    <p:extLst>
      <p:ext uri="{BB962C8B-B14F-4D97-AF65-F5344CB8AC3E}">
        <p14:creationId xmlns:p14="http://schemas.microsoft.com/office/powerpoint/2010/main" val="3145425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256C093-E6AA-4909-B650-226A2A984D1C}" type="datetime1">
              <a:rPr lang="it-IT" smtClean="0"/>
              <a:t>22/07/2014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4A88AB8-1D02-4EA9-B9C2-2730F288CDD7}" type="slidenum">
              <a:rPr lang="it-IT" smtClean="0"/>
              <a:t>‹N›</a:t>
            </a:fld>
            <a:endParaRPr lang="it-IT"/>
          </a:p>
        </p:txBody>
      </p:sp>
    </p:spTree>
    <p:extLst>
      <p:ext uri="{BB962C8B-B14F-4D97-AF65-F5344CB8AC3E}">
        <p14:creationId xmlns:p14="http://schemas.microsoft.com/office/powerpoint/2010/main" val="2201132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4"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6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5E8EB17-D458-4767-80C0-268D6B9EC124}" type="datetime1">
              <a:rPr lang="it-IT" smtClean="0"/>
              <a:t>22/07/2014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4A88AB8-1D02-4EA9-B9C2-2730F288CDD7}" type="slidenum">
              <a:rPr lang="it-IT" smtClean="0"/>
              <a:t>‹N›</a:t>
            </a:fld>
            <a:endParaRPr lang="it-IT"/>
          </a:p>
        </p:txBody>
      </p:sp>
    </p:spTree>
    <p:extLst>
      <p:ext uri="{BB962C8B-B14F-4D97-AF65-F5344CB8AC3E}">
        <p14:creationId xmlns:p14="http://schemas.microsoft.com/office/powerpoint/2010/main" val="1286381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F345277-4112-4BB2-9435-6BB2AE47DA02}" type="datetime1">
              <a:rPr lang="it-IT" smtClean="0"/>
              <a:t>22/07/2014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4A88AB8-1D02-4EA9-B9C2-2730F288CDD7}" type="slidenum">
              <a:rPr lang="it-IT" smtClean="0"/>
              <a:t>‹N›</a:t>
            </a:fld>
            <a:endParaRPr lang="it-IT"/>
          </a:p>
        </p:txBody>
      </p:sp>
    </p:spTree>
    <p:extLst>
      <p:ext uri="{BB962C8B-B14F-4D97-AF65-F5344CB8AC3E}">
        <p14:creationId xmlns:p14="http://schemas.microsoft.com/office/powerpoint/2010/main" val="2700357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theme" Target="../theme/theme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6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1896F0-0317-46C7-9600-185A12531B0E}" type="datetime1">
              <a:rPr lang="it-IT" smtClean="0"/>
              <a:t>22/07/2014</a:t>
            </a:fld>
            <a:endParaRPr lang="it-IT"/>
          </a:p>
        </p:txBody>
      </p:sp>
      <p:sp>
        <p:nvSpPr>
          <p:cNvPr id="5" name="Segnaposto piè di pagina 4"/>
          <p:cNvSpPr>
            <a:spLocks noGrp="1"/>
          </p:cNvSpPr>
          <p:nvPr>
            <p:ph type="ftr" sz="quarter" idx="3"/>
          </p:nvPr>
        </p:nvSpPr>
        <p:spPr>
          <a:xfrm>
            <a:off x="3124200" y="635636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6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A88AB8-1D02-4EA9-B9C2-2730F288CDD7}" type="slidenum">
              <a:rPr lang="it-IT" smtClean="0"/>
              <a:t>‹N›</a:t>
            </a:fld>
            <a:endParaRPr lang="it-IT"/>
          </a:p>
        </p:txBody>
      </p:sp>
    </p:spTree>
    <p:extLst>
      <p:ext uri="{BB962C8B-B14F-4D97-AF65-F5344CB8AC3E}">
        <p14:creationId xmlns:p14="http://schemas.microsoft.com/office/powerpoint/2010/main" val="3643768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377" tIns="55189" rIns="110377" bIns="55189" numCol="1" anchor="ctr" anchorCtr="0" compatLnSpc="1">
            <a:prstTxWarp prst="textNoShape">
              <a:avLst/>
            </a:prstTxWarp>
          </a:bodyPr>
          <a:lstStyle/>
          <a:p>
            <a:pPr lvl="0"/>
            <a:r>
              <a:rPr lang="it-IT" altLang="it-IT" smtClean="0"/>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377" tIns="55189" rIns="110377" bIns="55189"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377" tIns="55189" rIns="110377" bIns="55189" numCol="1" anchor="t" anchorCtr="0" compatLnSpc="1">
            <a:prstTxWarp prst="textNoShape">
              <a:avLst/>
            </a:prstTxWarp>
          </a:bodyPr>
          <a:lstStyle>
            <a:lvl1pPr algn="l" defTabSz="1103313">
              <a:defRPr sz="1700"/>
            </a:lvl1pPr>
          </a:lstStyle>
          <a:p>
            <a:pPr fontAlgn="base">
              <a:spcBef>
                <a:spcPct val="0"/>
              </a:spcBef>
              <a:spcAft>
                <a:spcPct val="0"/>
              </a:spcAft>
              <a:defRPr/>
            </a:pPr>
            <a:endParaRPr lang="it-IT">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377" tIns="55189" rIns="110377" bIns="55189" numCol="1" anchor="t" anchorCtr="0" compatLnSpc="1">
            <a:prstTxWarp prst="textNoShape">
              <a:avLst/>
            </a:prstTxWarp>
          </a:bodyPr>
          <a:lstStyle>
            <a:lvl1pPr defTabSz="1103313">
              <a:defRPr sz="1700"/>
            </a:lvl1pPr>
          </a:lstStyle>
          <a:p>
            <a:pPr algn="ctr" fontAlgn="base">
              <a:spcBef>
                <a:spcPct val="0"/>
              </a:spcBef>
              <a:spcAft>
                <a:spcPct val="0"/>
              </a:spcAft>
              <a:defRPr/>
            </a:pPr>
            <a:r>
              <a:rPr lang="it-IT">
                <a:solidFill>
                  <a:srgbClr val="000000"/>
                </a:solidFill>
              </a:rPr>
              <a:t>n 1</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377" tIns="55189" rIns="110377" bIns="55189" numCol="1" anchor="t" anchorCtr="0" compatLnSpc="1">
            <a:prstTxWarp prst="textNoShape">
              <a:avLst/>
            </a:prstTxWarp>
          </a:bodyPr>
          <a:lstStyle>
            <a:lvl1pPr algn="r" defTabSz="1103313">
              <a:defRPr sz="1700"/>
            </a:lvl1pPr>
          </a:lstStyle>
          <a:p>
            <a:pPr fontAlgn="base">
              <a:spcBef>
                <a:spcPct val="0"/>
              </a:spcBef>
              <a:spcAft>
                <a:spcPct val="0"/>
              </a:spcAft>
              <a:defRPr/>
            </a:pPr>
            <a:fld id="{6B8C77F8-000E-4FEE-9870-71E9DB0EE038}" type="slidenum">
              <a:rPr lang="it-IT">
                <a:solidFill>
                  <a:srgbClr val="000000"/>
                </a:solidFill>
              </a:rPr>
              <a:pPr fontAlgn="base">
                <a:spcBef>
                  <a:spcPct val="0"/>
                </a:spcBef>
                <a:spcAft>
                  <a:spcPct val="0"/>
                </a:spcAft>
                <a:defRPr/>
              </a:pPr>
              <a:t>‹N›</a:t>
            </a:fld>
            <a:endParaRPr lang="it-IT">
              <a:solidFill>
                <a:srgbClr val="000000"/>
              </a:solidFill>
            </a:endParaRPr>
          </a:p>
        </p:txBody>
      </p:sp>
    </p:spTree>
    <p:extLst>
      <p:ext uri="{BB962C8B-B14F-4D97-AF65-F5344CB8AC3E}">
        <p14:creationId xmlns:p14="http://schemas.microsoft.com/office/powerpoint/2010/main" val="34570545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ctr" defTabSz="1103313" rtl="0" eaLnBrk="0" fontAlgn="base" hangingPunct="0">
        <a:spcBef>
          <a:spcPct val="0"/>
        </a:spcBef>
        <a:spcAft>
          <a:spcPct val="0"/>
        </a:spcAft>
        <a:defRPr sz="5300">
          <a:solidFill>
            <a:schemeClr val="tx2"/>
          </a:solidFill>
          <a:latin typeface="+mj-lt"/>
          <a:ea typeface="+mj-ea"/>
          <a:cs typeface="+mj-cs"/>
        </a:defRPr>
      </a:lvl1pPr>
      <a:lvl2pPr algn="ctr" defTabSz="1103313" rtl="0" eaLnBrk="0" fontAlgn="base" hangingPunct="0">
        <a:spcBef>
          <a:spcPct val="0"/>
        </a:spcBef>
        <a:spcAft>
          <a:spcPct val="0"/>
        </a:spcAft>
        <a:defRPr sz="5300">
          <a:solidFill>
            <a:schemeClr val="tx2"/>
          </a:solidFill>
          <a:latin typeface="Times New Roman" pitchFamily="18" charset="0"/>
        </a:defRPr>
      </a:lvl2pPr>
      <a:lvl3pPr algn="ctr" defTabSz="1103313" rtl="0" eaLnBrk="0" fontAlgn="base" hangingPunct="0">
        <a:spcBef>
          <a:spcPct val="0"/>
        </a:spcBef>
        <a:spcAft>
          <a:spcPct val="0"/>
        </a:spcAft>
        <a:defRPr sz="5300">
          <a:solidFill>
            <a:schemeClr val="tx2"/>
          </a:solidFill>
          <a:latin typeface="Times New Roman" pitchFamily="18" charset="0"/>
        </a:defRPr>
      </a:lvl3pPr>
      <a:lvl4pPr algn="ctr" defTabSz="1103313" rtl="0" eaLnBrk="0" fontAlgn="base" hangingPunct="0">
        <a:spcBef>
          <a:spcPct val="0"/>
        </a:spcBef>
        <a:spcAft>
          <a:spcPct val="0"/>
        </a:spcAft>
        <a:defRPr sz="5300">
          <a:solidFill>
            <a:schemeClr val="tx2"/>
          </a:solidFill>
          <a:latin typeface="Times New Roman" pitchFamily="18" charset="0"/>
        </a:defRPr>
      </a:lvl4pPr>
      <a:lvl5pPr algn="ctr" defTabSz="1103313" rtl="0" eaLnBrk="0" fontAlgn="base" hangingPunct="0">
        <a:spcBef>
          <a:spcPct val="0"/>
        </a:spcBef>
        <a:spcAft>
          <a:spcPct val="0"/>
        </a:spcAft>
        <a:defRPr sz="5300">
          <a:solidFill>
            <a:schemeClr val="tx2"/>
          </a:solidFill>
          <a:latin typeface="Times New Roman" pitchFamily="18" charset="0"/>
        </a:defRPr>
      </a:lvl5pPr>
      <a:lvl6pPr marL="457200" algn="ctr" defTabSz="1103313" rtl="0" fontAlgn="base">
        <a:spcBef>
          <a:spcPct val="0"/>
        </a:spcBef>
        <a:spcAft>
          <a:spcPct val="0"/>
        </a:spcAft>
        <a:defRPr sz="5300">
          <a:solidFill>
            <a:schemeClr val="tx2"/>
          </a:solidFill>
          <a:latin typeface="Times New Roman" pitchFamily="18" charset="0"/>
        </a:defRPr>
      </a:lvl6pPr>
      <a:lvl7pPr marL="914400" algn="ctr" defTabSz="1103313" rtl="0" fontAlgn="base">
        <a:spcBef>
          <a:spcPct val="0"/>
        </a:spcBef>
        <a:spcAft>
          <a:spcPct val="0"/>
        </a:spcAft>
        <a:defRPr sz="5300">
          <a:solidFill>
            <a:schemeClr val="tx2"/>
          </a:solidFill>
          <a:latin typeface="Times New Roman" pitchFamily="18" charset="0"/>
        </a:defRPr>
      </a:lvl7pPr>
      <a:lvl8pPr marL="1371600" algn="ctr" defTabSz="1103313" rtl="0" fontAlgn="base">
        <a:spcBef>
          <a:spcPct val="0"/>
        </a:spcBef>
        <a:spcAft>
          <a:spcPct val="0"/>
        </a:spcAft>
        <a:defRPr sz="5300">
          <a:solidFill>
            <a:schemeClr val="tx2"/>
          </a:solidFill>
          <a:latin typeface="Times New Roman" pitchFamily="18" charset="0"/>
        </a:defRPr>
      </a:lvl8pPr>
      <a:lvl9pPr marL="1828800" algn="ctr" defTabSz="1103313" rtl="0" fontAlgn="base">
        <a:spcBef>
          <a:spcPct val="0"/>
        </a:spcBef>
        <a:spcAft>
          <a:spcPct val="0"/>
        </a:spcAft>
        <a:defRPr sz="5300">
          <a:solidFill>
            <a:schemeClr val="tx2"/>
          </a:solidFill>
          <a:latin typeface="Times New Roman" pitchFamily="18" charset="0"/>
        </a:defRPr>
      </a:lvl9pPr>
    </p:titleStyle>
    <p:bodyStyle>
      <a:lvl1pPr marL="414338" indent="-414338" algn="l" defTabSz="1103313" rtl="0" eaLnBrk="0" fontAlgn="base" hangingPunct="0">
        <a:spcBef>
          <a:spcPct val="20000"/>
        </a:spcBef>
        <a:spcAft>
          <a:spcPct val="0"/>
        </a:spcAft>
        <a:buChar char="•"/>
        <a:defRPr sz="3900">
          <a:solidFill>
            <a:schemeClr val="tx1"/>
          </a:solidFill>
          <a:latin typeface="+mn-lt"/>
          <a:ea typeface="+mn-ea"/>
          <a:cs typeface="+mn-cs"/>
        </a:defRPr>
      </a:lvl1pPr>
      <a:lvl2pPr marL="896938" indent="-344488" algn="l" defTabSz="1103313" rtl="0" eaLnBrk="0" fontAlgn="base" hangingPunct="0">
        <a:spcBef>
          <a:spcPct val="20000"/>
        </a:spcBef>
        <a:spcAft>
          <a:spcPct val="0"/>
        </a:spcAft>
        <a:buChar char="–"/>
        <a:defRPr sz="3400">
          <a:solidFill>
            <a:schemeClr val="tx1"/>
          </a:solidFill>
          <a:latin typeface="+mn-lt"/>
        </a:defRPr>
      </a:lvl2pPr>
      <a:lvl3pPr marL="1379538" indent="-276225" algn="l" defTabSz="1103313" rtl="0" eaLnBrk="0" fontAlgn="base" hangingPunct="0">
        <a:spcBef>
          <a:spcPct val="20000"/>
        </a:spcBef>
        <a:spcAft>
          <a:spcPct val="0"/>
        </a:spcAft>
        <a:buChar char="•"/>
        <a:defRPr sz="2900">
          <a:solidFill>
            <a:schemeClr val="tx1"/>
          </a:solidFill>
          <a:latin typeface="+mn-lt"/>
        </a:defRPr>
      </a:lvl3pPr>
      <a:lvl4pPr marL="1931988" indent="-276225" algn="l" defTabSz="1103313" rtl="0" eaLnBrk="0" fontAlgn="base" hangingPunct="0">
        <a:spcBef>
          <a:spcPct val="20000"/>
        </a:spcBef>
        <a:spcAft>
          <a:spcPct val="0"/>
        </a:spcAft>
        <a:buChar char="–"/>
        <a:defRPr sz="2400">
          <a:solidFill>
            <a:schemeClr val="tx1"/>
          </a:solidFill>
          <a:latin typeface="+mn-lt"/>
        </a:defRPr>
      </a:lvl4pPr>
      <a:lvl5pPr marL="2482850" indent="-274638" algn="l" defTabSz="1103313" rtl="0" eaLnBrk="0" fontAlgn="base" hangingPunct="0">
        <a:spcBef>
          <a:spcPct val="20000"/>
        </a:spcBef>
        <a:spcAft>
          <a:spcPct val="0"/>
        </a:spcAft>
        <a:buChar char="»"/>
        <a:defRPr sz="2400">
          <a:solidFill>
            <a:schemeClr val="tx1"/>
          </a:solidFill>
          <a:latin typeface="+mn-lt"/>
        </a:defRPr>
      </a:lvl5pPr>
      <a:lvl6pPr marL="2940050" indent="-274638" algn="l" defTabSz="1103313" rtl="0" fontAlgn="base">
        <a:spcBef>
          <a:spcPct val="20000"/>
        </a:spcBef>
        <a:spcAft>
          <a:spcPct val="0"/>
        </a:spcAft>
        <a:buChar char="»"/>
        <a:defRPr sz="2400">
          <a:solidFill>
            <a:schemeClr val="tx1"/>
          </a:solidFill>
          <a:latin typeface="+mn-lt"/>
        </a:defRPr>
      </a:lvl6pPr>
      <a:lvl7pPr marL="3397250" indent="-274638" algn="l" defTabSz="1103313" rtl="0" fontAlgn="base">
        <a:spcBef>
          <a:spcPct val="20000"/>
        </a:spcBef>
        <a:spcAft>
          <a:spcPct val="0"/>
        </a:spcAft>
        <a:buChar char="»"/>
        <a:defRPr sz="2400">
          <a:solidFill>
            <a:schemeClr val="tx1"/>
          </a:solidFill>
          <a:latin typeface="+mn-lt"/>
        </a:defRPr>
      </a:lvl7pPr>
      <a:lvl8pPr marL="3854450" indent="-274638" algn="l" defTabSz="1103313" rtl="0" fontAlgn="base">
        <a:spcBef>
          <a:spcPct val="20000"/>
        </a:spcBef>
        <a:spcAft>
          <a:spcPct val="0"/>
        </a:spcAft>
        <a:buChar char="»"/>
        <a:defRPr sz="2400">
          <a:solidFill>
            <a:schemeClr val="tx1"/>
          </a:solidFill>
          <a:latin typeface="+mn-lt"/>
        </a:defRPr>
      </a:lvl8pPr>
      <a:lvl9pPr marL="4311650" indent="-274638" algn="l" defTabSz="1103313" rtl="0" fontAlgn="base">
        <a:spcBef>
          <a:spcPct val="20000"/>
        </a:spcBef>
        <a:spcAft>
          <a:spcPct val="0"/>
        </a:spcAft>
        <a:buChar char="»"/>
        <a:defRPr sz="24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377" tIns="55189" rIns="110377" bIns="55189" numCol="1" anchor="ctr" anchorCtr="0" compatLnSpc="1">
            <a:prstTxWarp prst="textNoShape">
              <a:avLst/>
            </a:prstTxWarp>
          </a:bodyPr>
          <a:lstStyle/>
          <a:p>
            <a:pPr lvl="0"/>
            <a:r>
              <a:rPr lang="it-IT" altLang="it-IT" smtClean="0"/>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377" tIns="55189" rIns="110377" bIns="55189"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377" tIns="55189" rIns="110377" bIns="55189" numCol="1" anchor="t" anchorCtr="0" compatLnSpc="1">
            <a:prstTxWarp prst="textNoShape">
              <a:avLst/>
            </a:prstTxWarp>
          </a:bodyPr>
          <a:lstStyle>
            <a:lvl1pPr algn="l" defTabSz="1103313">
              <a:defRPr sz="1700"/>
            </a:lvl1pPr>
          </a:lstStyle>
          <a:p>
            <a:pPr fontAlgn="base">
              <a:spcBef>
                <a:spcPct val="0"/>
              </a:spcBef>
              <a:spcAft>
                <a:spcPct val="0"/>
              </a:spcAft>
              <a:defRPr/>
            </a:pPr>
            <a:endParaRPr lang="it-IT">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377" tIns="55189" rIns="110377" bIns="55189" numCol="1" anchor="t" anchorCtr="0" compatLnSpc="1">
            <a:prstTxWarp prst="textNoShape">
              <a:avLst/>
            </a:prstTxWarp>
          </a:bodyPr>
          <a:lstStyle>
            <a:lvl1pPr defTabSz="1103313">
              <a:defRPr sz="1700"/>
            </a:lvl1pPr>
          </a:lstStyle>
          <a:p>
            <a:pPr algn="ctr" fontAlgn="base">
              <a:spcBef>
                <a:spcPct val="0"/>
              </a:spcBef>
              <a:spcAft>
                <a:spcPct val="0"/>
              </a:spcAft>
              <a:defRPr/>
            </a:pPr>
            <a:r>
              <a:rPr lang="it-IT">
                <a:solidFill>
                  <a:srgbClr val="000000"/>
                </a:solidFill>
              </a:rPr>
              <a:t>n 1</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377" tIns="55189" rIns="110377" bIns="55189" numCol="1" anchor="t" anchorCtr="0" compatLnSpc="1">
            <a:prstTxWarp prst="textNoShape">
              <a:avLst/>
            </a:prstTxWarp>
          </a:bodyPr>
          <a:lstStyle>
            <a:lvl1pPr algn="r" defTabSz="1103313">
              <a:defRPr sz="1700"/>
            </a:lvl1pPr>
          </a:lstStyle>
          <a:p>
            <a:pPr fontAlgn="base">
              <a:spcBef>
                <a:spcPct val="0"/>
              </a:spcBef>
              <a:spcAft>
                <a:spcPct val="0"/>
              </a:spcAft>
              <a:defRPr/>
            </a:pPr>
            <a:fld id="{6B8C77F8-000E-4FEE-9870-71E9DB0EE038}" type="slidenum">
              <a:rPr lang="it-IT">
                <a:solidFill>
                  <a:srgbClr val="000000"/>
                </a:solidFill>
              </a:rPr>
              <a:pPr fontAlgn="base">
                <a:spcBef>
                  <a:spcPct val="0"/>
                </a:spcBef>
                <a:spcAft>
                  <a:spcPct val="0"/>
                </a:spcAft>
                <a:defRPr/>
              </a:pPr>
              <a:t>‹N›</a:t>
            </a:fld>
            <a:endParaRPr lang="it-IT">
              <a:solidFill>
                <a:srgbClr val="000000"/>
              </a:solidFill>
            </a:endParaRPr>
          </a:p>
        </p:txBody>
      </p:sp>
    </p:spTree>
    <p:extLst>
      <p:ext uri="{BB962C8B-B14F-4D97-AF65-F5344CB8AC3E}">
        <p14:creationId xmlns:p14="http://schemas.microsoft.com/office/powerpoint/2010/main" val="187041224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sldNum="0" hdr="0" ftr="0" dt="0"/>
  <p:txStyles>
    <p:titleStyle>
      <a:lvl1pPr algn="ctr" defTabSz="1103313" rtl="0" eaLnBrk="0" fontAlgn="base" hangingPunct="0">
        <a:spcBef>
          <a:spcPct val="0"/>
        </a:spcBef>
        <a:spcAft>
          <a:spcPct val="0"/>
        </a:spcAft>
        <a:defRPr sz="5300">
          <a:solidFill>
            <a:schemeClr val="tx2"/>
          </a:solidFill>
          <a:latin typeface="+mj-lt"/>
          <a:ea typeface="+mj-ea"/>
          <a:cs typeface="+mj-cs"/>
        </a:defRPr>
      </a:lvl1pPr>
      <a:lvl2pPr algn="ctr" defTabSz="1103313" rtl="0" eaLnBrk="0" fontAlgn="base" hangingPunct="0">
        <a:spcBef>
          <a:spcPct val="0"/>
        </a:spcBef>
        <a:spcAft>
          <a:spcPct val="0"/>
        </a:spcAft>
        <a:defRPr sz="5300">
          <a:solidFill>
            <a:schemeClr val="tx2"/>
          </a:solidFill>
          <a:latin typeface="Times New Roman" pitchFamily="18" charset="0"/>
        </a:defRPr>
      </a:lvl2pPr>
      <a:lvl3pPr algn="ctr" defTabSz="1103313" rtl="0" eaLnBrk="0" fontAlgn="base" hangingPunct="0">
        <a:spcBef>
          <a:spcPct val="0"/>
        </a:spcBef>
        <a:spcAft>
          <a:spcPct val="0"/>
        </a:spcAft>
        <a:defRPr sz="5300">
          <a:solidFill>
            <a:schemeClr val="tx2"/>
          </a:solidFill>
          <a:latin typeface="Times New Roman" pitchFamily="18" charset="0"/>
        </a:defRPr>
      </a:lvl3pPr>
      <a:lvl4pPr algn="ctr" defTabSz="1103313" rtl="0" eaLnBrk="0" fontAlgn="base" hangingPunct="0">
        <a:spcBef>
          <a:spcPct val="0"/>
        </a:spcBef>
        <a:spcAft>
          <a:spcPct val="0"/>
        </a:spcAft>
        <a:defRPr sz="5300">
          <a:solidFill>
            <a:schemeClr val="tx2"/>
          </a:solidFill>
          <a:latin typeface="Times New Roman" pitchFamily="18" charset="0"/>
        </a:defRPr>
      </a:lvl4pPr>
      <a:lvl5pPr algn="ctr" defTabSz="1103313" rtl="0" eaLnBrk="0" fontAlgn="base" hangingPunct="0">
        <a:spcBef>
          <a:spcPct val="0"/>
        </a:spcBef>
        <a:spcAft>
          <a:spcPct val="0"/>
        </a:spcAft>
        <a:defRPr sz="5300">
          <a:solidFill>
            <a:schemeClr val="tx2"/>
          </a:solidFill>
          <a:latin typeface="Times New Roman" pitchFamily="18" charset="0"/>
        </a:defRPr>
      </a:lvl5pPr>
      <a:lvl6pPr marL="457200" algn="ctr" defTabSz="1103313" rtl="0" fontAlgn="base">
        <a:spcBef>
          <a:spcPct val="0"/>
        </a:spcBef>
        <a:spcAft>
          <a:spcPct val="0"/>
        </a:spcAft>
        <a:defRPr sz="5300">
          <a:solidFill>
            <a:schemeClr val="tx2"/>
          </a:solidFill>
          <a:latin typeface="Times New Roman" pitchFamily="18" charset="0"/>
        </a:defRPr>
      </a:lvl6pPr>
      <a:lvl7pPr marL="914400" algn="ctr" defTabSz="1103313" rtl="0" fontAlgn="base">
        <a:spcBef>
          <a:spcPct val="0"/>
        </a:spcBef>
        <a:spcAft>
          <a:spcPct val="0"/>
        </a:spcAft>
        <a:defRPr sz="5300">
          <a:solidFill>
            <a:schemeClr val="tx2"/>
          </a:solidFill>
          <a:latin typeface="Times New Roman" pitchFamily="18" charset="0"/>
        </a:defRPr>
      </a:lvl7pPr>
      <a:lvl8pPr marL="1371600" algn="ctr" defTabSz="1103313" rtl="0" fontAlgn="base">
        <a:spcBef>
          <a:spcPct val="0"/>
        </a:spcBef>
        <a:spcAft>
          <a:spcPct val="0"/>
        </a:spcAft>
        <a:defRPr sz="5300">
          <a:solidFill>
            <a:schemeClr val="tx2"/>
          </a:solidFill>
          <a:latin typeface="Times New Roman" pitchFamily="18" charset="0"/>
        </a:defRPr>
      </a:lvl8pPr>
      <a:lvl9pPr marL="1828800" algn="ctr" defTabSz="1103313" rtl="0" fontAlgn="base">
        <a:spcBef>
          <a:spcPct val="0"/>
        </a:spcBef>
        <a:spcAft>
          <a:spcPct val="0"/>
        </a:spcAft>
        <a:defRPr sz="5300">
          <a:solidFill>
            <a:schemeClr val="tx2"/>
          </a:solidFill>
          <a:latin typeface="Times New Roman" pitchFamily="18" charset="0"/>
        </a:defRPr>
      </a:lvl9pPr>
    </p:titleStyle>
    <p:bodyStyle>
      <a:lvl1pPr marL="414338" indent="-414338" algn="l" defTabSz="1103313" rtl="0" eaLnBrk="0" fontAlgn="base" hangingPunct="0">
        <a:spcBef>
          <a:spcPct val="20000"/>
        </a:spcBef>
        <a:spcAft>
          <a:spcPct val="0"/>
        </a:spcAft>
        <a:buChar char="•"/>
        <a:defRPr sz="3900">
          <a:solidFill>
            <a:schemeClr val="tx1"/>
          </a:solidFill>
          <a:latin typeface="+mn-lt"/>
          <a:ea typeface="+mn-ea"/>
          <a:cs typeface="+mn-cs"/>
        </a:defRPr>
      </a:lvl1pPr>
      <a:lvl2pPr marL="896938" indent="-344488" algn="l" defTabSz="1103313" rtl="0" eaLnBrk="0" fontAlgn="base" hangingPunct="0">
        <a:spcBef>
          <a:spcPct val="20000"/>
        </a:spcBef>
        <a:spcAft>
          <a:spcPct val="0"/>
        </a:spcAft>
        <a:buChar char="–"/>
        <a:defRPr sz="3400">
          <a:solidFill>
            <a:schemeClr val="tx1"/>
          </a:solidFill>
          <a:latin typeface="+mn-lt"/>
        </a:defRPr>
      </a:lvl2pPr>
      <a:lvl3pPr marL="1379538" indent="-276225" algn="l" defTabSz="1103313" rtl="0" eaLnBrk="0" fontAlgn="base" hangingPunct="0">
        <a:spcBef>
          <a:spcPct val="20000"/>
        </a:spcBef>
        <a:spcAft>
          <a:spcPct val="0"/>
        </a:spcAft>
        <a:buChar char="•"/>
        <a:defRPr sz="2900">
          <a:solidFill>
            <a:schemeClr val="tx1"/>
          </a:solidFill>
          <a:latin typeface="+mn-lt"/>
        </a:defRPr>
      </a:lvl3pPr>
      <a:lvl4pPr marL="1931988" indent="-276225" algn="l" defTabSz="1103313" rtl="0" eaLnBrk="0" fontAlgn="base" hangingPunct="0">
        <a:spcBef>
          <a:spcPct val="20000"/>
        </a:spcBef>
        <a:spcAft>
          <a:spcPct val="0"/>
        </a:spcAft>
        <a:buChar char="–"/>
        <a:defRPr sz="2400">
          <a:solidFill>
            <a:schemeClr val="tx1"/>
          </a:solidFill>
          <a:latin typeface="+mn-lt"/>
        </a:defRPr>
      </a:lvl4pPr>
      <a:lvl5pPr marL="2482850" indent="-274638" algn="l" defTabSz="1103313" rtl="0" eaLnBrk="0" fontAlgn="base" hangingPunct="0">
        <a:spcBef>
          <a:spcPct val="20000"/>
        </a:spcBef>
        <a:spcAft>
          <a:spcPct val="0"/>
        </a:spcAft>
        <a:buChar char="»"/>
        <a:defRPr sz="2400">
          <a:solidFill>
            <a:schemeClr val="tx1"/>
          </a:solidFill>
          <a:latin typeface="+mn-lt"/>
        </a:defRPr>
      </a:lvl5pPr>
      <a:lvl6pPr marL="2940050" indent="-274638" algn="l" defTabSz="1103313" rtl="0" fontAlgn="base">
        <a:spcBef>
          <a:spcPct val="20000"/>
        </a:spcBef>
        <a:spcAft>
          <a:spcPct val="0"/>
        </a:spcAft>
        <a:buChar char="»"/>
        <a:defRPr sz="2400">
          <a:solidFill>
            <a:schemeClr val="tx1"/>
          </a:solidFill>
          <a:latin typeface="+mn-lt"/>
        </a:defRPr>
      </a:lvl6pPr>
      <a:lvl7pPr marL="3397250" indent="-274638" algn="l" defTabSz="1103313" rtl="0" fontAlgn="base">
        <a:spcBef>
          <a:spcPct val="20000"/>
        </a:spcBef>
        <a:spcAft>
          <a:spcPct val="0"/>
        </a:spcAft>
        <a:buChar char="»"/>
        <a:defRPr sz="2400">
          <a:solidFill>
            <a:schemeClr val="tx1"/>
          </a:solidFill>
          <a:latin typeface="+mn-lt"/>
        </a:defRPr>
      </a:lvl7pPr>
      <a:lvl8pPr marL="3854450" indent="-274638" algn="l" defTabSz="1103313" rtl="0" fontAlgn="base">
        <a:spcBef>
          <a:spcPct val="20000"/>
        </a:spcBef>
        <a:spcAft>
          <a:spcPct val="0"/>
        </a:spcAft>
        <a:buChar char="»"/>
        <a:defRPr sz="2400">
          <a:solidFill>
            <a:schemeClr val="tx1"/>
          </a:solidFill>
          <a:latin typeface="+mn-lt"/>
        </a:defRPr>
      </a:lvl8pPr>
      <a:lvl9pPr marL="4311650" indent="-274638" algn="l" defTabSz="1103313" rtl="0" fontAlgn="base">
        <a:spcBef>
          <a:spcPct val="20000"/>
        </a:spcBef>
        <a:spcAft>
          <a:spcPct val="0"/>
        </a:spcAft>
        <a:buChar char="»"/>
        <a:defRPr sz="24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377" tIns="55189" rIns="110377" bIns="55189" numCol="1" anchor="ctr" anchorCtr="0" compatLnSpc="1">
            <a:prstTxWarp prst="textNoShape">
              <a:avLst/>
            </a:prstTxWarp>
          </a:bodyPr>
          <a:lstStyle/>
          <a:p>
            <a:pPr lvl="0"/>
            <a:r>
              <a:rPr lang="it-IT" altLang="it-IT" smtClean="0"/>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377" tIns="55189" rIns="110377" bIns="55189"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377" tIns="55189" rIns="110377" bIns="55189" numCol="1" anchor="t" anchorCtr="0" compatLnSpc="1">
            <a:prstTxWarp prst="textNoShape">
              <a:avLst/>
            </a:prstTxWarp>
          </a:bodyPr>
          <a:lstStyle>
            <a:lvl1pPr algn="l" defTabSz="1103313">
              <a:defRPr sz="1700"/>
            </a:lvl1pPr>
          </a:lstStyle>
          <a:p>
            <a:pPr fontAlgn="base">
              <a:spcBef>
                <a:spcPct val="0"/>
              </a:spcBef>
              <a:spcAft>
                <a:spcPct val="0"/>
              </a:spcAft>
              <a:defRPr/>
            </a:pPr>
            <a:endParaRPr lang="it-IT">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377" tIns="55189" rIns="110377" bIns="55189" numCol="1" anchor="t" anchorCtr="0" compatLnSpc="1">
            <a:prstTxWarp prst="textNoShape">
              <a:avLst/>
            </a:prstTxWarp>
          </a:bodyPr>
          <a:lstStyle>
            <a:lvl1pPr defTabSz="1103313">
              <a:defRPr sz="1700"/>
            </a:lvl1pPr>
          </a:lstStyle>
          <a:p>
            <a:pPr algn="ctr" fontAlgn="base">
              <a:spcBef>
                <a:spcPct val="0"/>
              </a:spcBef>
              <a:spcAft>
                <a:spcPct val="0"/>
              </a:spcAft>
              <a:defRPr/>
            </a:pPr>
            <a:r>
              <a:rPr lang="it-IT">
                <a:solidFill>
                  <a:srgbClr val="000000"/>
                </a:solidFill>
              </a:rPr>
              <a:t>n 1</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377" tIns="55189" rIns="110377" bIns="55189" numCol="1" anchor="t" anchorCtr="0" compatLnSpc="1">
            <a:prstTxWarp prst="textNoShape">
              <a:avLst/>
            </a:prstTxWarp>
          </a:bodyPr>
          <a:lstStyle>
            <a:lvl1pPr algn="r" defTabSz="1103313">
              <a:defRPr sz="1700"/>
            </a:lvl1pPr>
          </a:lstStyle>
          <a:p>
            <a:pPr fontAlgn="base">
              <a:spcBef>
                <a:spcPct val="0"/>
              </a:spcBef>
              <a:spcAft>
                <a:spcPct val="0"/>
              </a:spcAft>
              <a:defRPr/>
            </a:pPr>
            <a:fld id="{6B8C77F8-000E-4FEE-9870-71E9DB0EE038}" type="slidenum">
              <a:rPr lang="it-IT">
                <a:solidFill>
                  <a:srgbClr val="000000"/>
                </a:solidFill>
              </a:rPr>
              <a:pPr fontAlgn="base">
                <a:spcBef>
                  <a:spcPct val="0"/>
                </a:spcBef>
                <a:spcAft>
                  <a:spcPct val="0"/>
                </a:spcAft>
                <a:defRPr/>
              </a:pPr>
              <a:t>‹N›</a:t>
            </a:fld>
            <a:endParaRPr lang="it-IT">
              <a:solidFill>
                <a:srgbClr val="000000"/>
              </a:solidFill>
            </a:endParaRPr>
          </a:p>
        </p:txBody>
      </p:sp>
    </p:spTree>
    <p:extLst>
      <p:ext uri="{BB962C8B-B14F-4D97-AF65-F5344CB8AC3E}">
        <p14:creationId xmlns:p14="http://schemas.microsoft.com/office/powerpoint/2010/main" val="217284928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sldNum="0" hdr="0" ftr="0" dt="0"/>
  <p:txStyles>
    <p:titleStyle>
      <a:lvl1pPr algn="ctr" defTabSz="1103313" rtl="0" eaLnBrk="0" fontAlgn="base" hangingPunct="0">
        <a:spcBef>
          <a:spcPct val="0"/>
        </a:spcBef>
        <a:spcAft>
          <a:spcPct val="0"/>
        </a:spcAft>
        <a:defRPr sz="5300">
          <a:solidFill>
            <a:schemeClr val="tx2"/>
          </a:solidFill>
          <a:latin typeface="+mj-lt"/>
          <a:ea typeface="+mj-ea"/>
          <a:cs typeface="+mj-cs"/>
        </a:defRPr>
      </a:lvl1pPr>
      <a:lvl2pPr algn="ctr" defTabSz="1103313" rtl="0" eaLnBrk="0" fontAlgn="base" hangingPunct="0">
        <a:spcBef>
          <a:spcPct val="0"/>
        </a:spcBef>
        <a:spcAft>
          <a:spcPct val="0"/>
        </a:spcAft>
        <a:defRPr sz="5300">
          <a:solidFill>
            <a:schemeClr val="tx2"/>
          </a:solidFill>
          <a:latin typeface="Times New Roman" pitchFamily="18" charset="0"/>
        </a:defRPr>
      </a:lvl2pPr>
      <a:lvl3pPr algn="ctr" defTabSz="1103313" rtl="0" eaLnBrk="0" fontAlgn="base" hangingPunct="0">
        <a:spcBef>
          <a:spcPct val="0"/>
        </a:spcBef>
        <a:spcAft>
          <a:spcPct val="0"/>
        </a:spcAft>
        <a:defRPr sz="5300">
          <a:solidFill>
            <a:schemeClr val="tx2"/>
          </a:solidFill>
          <a:latin typeface="Times New Roman" pitchFamily="18" charset="0"/>
        </a:defRPr>
      </a:lvl3pPr>
      <a:lvl4pPr algn="ctr" defTabSz="1103313" rtl="0" eaLnBrk="0" fontAlgn="base" hangingPunct="0">
        <a:spcBef>
          <a:spcPct val="0"/>
        </a:spcBef>
        <a:spcAft>
          <a:spcPct val="0"/>
        </a:spcAft>
        <a:defRPr sz="5300">
          <a:solidFill>
            <a:schemeClr val="tx2"/>
          </a:solidFill>
          <a:latin typeface="Times New Roman" pitchFamily="18" charset="0"/>
        </a:defRPr>
      </a:lvl4pPr>
      <a:lvl5pPr algn="ctr" defTabSz="1103313" rtl="0" eaLnBrk="0" fontAlgn="base" hangingPunct="0">
        <a:spcBef>
          <a:spcPct val="0"/>
        </a:spcBef>
        <a:spcAft>
          <a:spcPct val="0"/>
        </a:spcAft>
        <a:defRPr sz="5300">
          <a:solidFill>
            <a:schemeClr val="tx2"/>
          </a:solidFill>
          <a:latin typeface="Times New Roman" pitchFamily="18" charset="0"/>
        </a:defRPr>
      </a:lvl5pPr>
      <a:lvl6pPr marL="457200" algn="ctr" defTabSz="1103313" rtl="0" fontAlgn="base">
        <a:spcBef>
          <a:spcPct val="0"/>
        </a:spcBef>
        <a:spcAft>
          <a:spcPct val="0"/>
        </a:spcAft>
        <a:defRPr sz="5300">
          <a:solidFill>
            <a:schemeClr val="tx2"/>
          </a:solidFill>
          <a:latin typeface="Times New Roman" pitchFamily="18" charset="0"/>
        </a:defRPr>
      </a:lvl6pPr>
      <a:lvl7pPr marL="914400" algn="ctr" defTabSz="1103313" rtl="0" fontAlgn="base">
        <a:spcBef>
          <a:spcPct val="0"/>
        </a:spcBef>
        <a:spcAft>
          <a:spcPct val="0"/>
        </a:spcAft>
        <a:defRPr sz="5300">
          <a:solidFill>
            <a:schemeClr val="tx2"/>
          </a:solidFill>
          <a:latin typeface="Times New Roman" pitchFamily="18" charset="0"/>
        </a:defRPr>
      </a:lvl7pPr>
      <a:lvl8pPr marL="1371600" algn="ctr" defTabSz="1103313" rtl="0" fontAlgn="base">
        <a:spcBef>
          <a:spcPct val="0"/>
        </a:spcBef>
        <a:spcAft>
          <a:spcPct val="0"/>
        </a:spcAft>
        <a:defRPr sz="5300">
          <a:solidFill>
            <a:schemeClr val="tx2"/>
          </a:solidFill>
          <a:latin typeface="Times New Roman" pitchFamily="18" charset="0"/>
        </a:defRPr>
      </a:lvl8pPr>
      <a:lvl9pPr marL="1828800" algn="ctr" defTabSz="1103313" rtl="0" fontAlgn="base">
        <a:spcBef>
          <a:spcPct val="0"/>
        </a:spcBef>
        <a:spcAft>
          <a:spcPct val="0"/>
        </a:spcAft>
        <a:defRPr sz="5300">
          <a:solidFill>
            <a:schemeClr val="tx2"/>
          </a:solidFill>
          <a:latin typeface="Times New Roman" pitchFamily="18" charset="0"/>
        </a:defRPr>
      </a:lvl9pPr>
    </p:titleStyle>
    <p:bodyStyle>
      <a:lvl1pPr marL="414338" indent="-414338" algn="l" defTabSz="1103313" rtl="0" eaLnBrk="0" fontAlgn="base" hangingPunct="0">
        <a:spcBef>
          <a:spcPct val="20000"/>
        </a:spcBef>
        <a:spcAft>
          <a:spcPct val="0"/>
        </a:spcAft>
        <a:buChar char="•"/>
        <a:defRPr sz="3900">
          <a:solidFill>
            <a:schemeClr val="tx1"/>
          </a:solidFill>
          <a:latin typeface="+mn-lt"/>
          <a:ea typeface="+mn-ea"/>
          <a:cs typeface="+mn-cs"/>
        </a:defRPr>
      </a:lvl1pPr>
      <a:lvl2pPr marL="896938" indent="-344488" algn="l" defTabSz="1103313" rtl="0" eaLnBrk="0" fontAlgn="base" hangingPunct="0">
        <a:spcBef>
          <a:spcPct val="20000"/>
        </a:spcBef>
        <a:spcAft>
          <a:spcPct val="0"/>
        </a:spcAft>
        <a:buChar char="–"/>
        <a:defRPr sz="3400">
          <a:solidFill>
            <a:schemeClr val="tx1"/>
          </a:solidFill>
          <a:latin typeface="+mn-lt"/>
        </a:defRPr>
      </a:lvl2pPr>
      <a:lvl3pPr marL="1379538" indent="-276225" algn="l" defTabSz="1103313" rtl="0" eaLnBrk="0" fontAlgn="base" hangingPunct="0">
        <a:spcBef>
          <a:spcPct val="20000"/>
        </a:spcBef>
        <a:spcAft>
          <a:spcPct val="0"/>
        </a:spcAft>
        <a:buChar char="•"/>
        <a:defRPr sz="2900">
          <a:solidFill>
            <a:schemeClr val="tx1"/>
          </a:solidFill>
          <a:latin typeface="+mn-lt"/>
        </a:defRPr>
      </a:lvl3pPr>
      <a:lvl4pPr marL="1931988" indent="-276225" algn="l" defTabSz="1103313" rtl="0" eaLnBrk="0" fontAlgn="base" hangingPunct="0">
        <a:spcBef>
          <a:spcPct val="20000"/>
        </a:spcBef>
        <a:spcAft>
          <a:spcPct val="0"/>
        </a:spcAft>
        <a:buChar char="–"/>
        <a:defRPr sz="2400">
          <a:solidFill>
            <a:schemeClr val="tx1"/>
          </a:solidFill>
          <a:latin typeface="+mn-lt"/>
        </a:defRPr>
      </a:lvl4pPr>
      <a:lvl5pPr marL="2482850" indent="-274638" algn="l" defTabSz="1103313" rtl="0" eaLnBrk="0" fontAlgn="base" hangingPunct="0">
        <a:spcBef>
          <a:spcPct val="20000"/>
        </a:spcBef>
        <a:spcAft>
          <a:spcPct val="0"/>
        </a:spcAft>
        <a:buChar char="»"/>
        <a:defRPr sz="2400">
          <a:solidFill>
            <a:schemeClr val="tx1"/>
          </a:solidFill>
          <a:latin typeface="+mn-lt"/>
        </a:defRPr>
      </a:lvl5pPr>
      <a:lvl6pPr marL="2940050" indent="-274638" algn="l" defTabSz="1103313" rtl="0" fontAlgn="base">
        <a:spcBef>
          <a:spcPct val="20000"/>
        </a:spcBef>
        <a:spcAft>
          <a:spcPct val="0"/>
        </a:spcAft>
        <a:buChar char="»"/>
        <a:defRPr sz="2400">
          <a:solidFill>
            <a:schemeClr val="tx1"/>
          </a:solidFill>
          <a:latin typeface="+mn-lt"/>
        </a:defRPr>
      </a:lvl6pPr>
      <a:lvl7pPr marL="3397250" indent="-274638" algn="l" defTabSz="1103313" rtl="0" fontAlgn="base">
        <a:spcBef>
          <a:spcPct val="20000"/>
        </a:spcBef>
        <a:spcAft>
          <a:spcPct val="0"/>
        </a:spcAft>
        <a:buChar char="»"/>
        <a:defRPr sz="2400">
          <a:solidFill>
            <a:schemeClr val="tx1"/>
          </a:solidFill>
          <a:latin typeface="+mn-lt"/>
        </a:defRPr>
      </a:lvl7pPr>
      <a:lvl8pPr marL="3854450" indent="-274638" algn="l" defTabSz="1103313" rtl="0" fontAlgn="base">
        <a:spcBef>
          <a:spcPct val="20000"/>
        </a:spcBef>
        <a:spcAft>
          <a:spcPct val="0"/>
        </a:spcAft>
        <a:buChar char="»"/>
        <a:defRPr sz="2400">
          <a:solidFill>
            <a:schemeClr val="tx1"/>
          </a:solidFill>
          <a:latin typeface="+mn-lt"/>
        </a:defRPr>
      </a:lvl8pPr>
      <a:lvl9pPr marL="4311650" indent="-274638" algn="l" defTabSz="1103313" rtl="0" fontAlgn="base">
        <a:spcBef>
          <a:spcPct val="20000"/>
        </a:spcBef>
        <a:spcAft>
          <a:spcPct val="0"/>
        </a:spcAft>
        <a:buChar char="»"/>
        <a:defRPr sz="24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377" tIns="55189" rIns="110377" bIns="55189" numCol="1" anchor="ctr" anchorCtr="0" compatLnSpc="1">
            <a:prstTxWarp prst="textNoShape">
              <a:avLst/>
            </a:prstTxWarp>
          </a:bodyPr>
          <a:lstStyle/>
          <a:p>
            <a:pPr lvl="0"/>
            <a:r>
              <a:rPr lang="it-IT" altLang="it-IT" smtClean="0"/>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377" tIns="55189" rIns="110377" bIns="55189"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377" tIns="55189" rIns="110377" bIns="55189" numCol="1" anchor="t" anchorCtr="0" compatLnSpc="1">
            <a:prstTxWarp prst="textNoShape">
              <a:avLst/>
            </a:prstTxWarp>
          </a:bodyPr>
          <a:lstStyle>
            <a:lvl1pPr algn="l" defTabSz="1103313">
              <a:defRPr sz="1700"/>
            </a:lvl1pPr>
          </a:lstStyle>
          <a:p>
            <a:pPr fontAlgn="base">
              <a:spcBef>
                <a:spcPct val="0"/>
              </a:spcBef>
              <a:spcAft>
                <a:spcPct val="0"/>
              </a:spcAft>
              <a:defRPr/>
            </a:pPr>
            <a:endParaRPr lang="it-IT">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377" tIns="55189" rIns="110377" bIns="55189" numCol="1" anchor="t" anchorCtr="0" compatLnSpc="1">
            <a:prstTxWarp prst="textNoShape">
              <a:avLst/>
            </a:prstTxWarp>
          </a:bodyPr>
          <a:lstStyle>
            <a:lvl1pPr defTabSz="1103313">
              <a:defRPr sz="1700"/>
            </a:lvl1pPr>
          </a:lstStyle>
          <a:p>
            <a:pPr algn="ctr" fontAlgn="base">
              <a:spcBef>
                <a:spcPct val="0"/>
              </a:spcBef>
              <a:spcAft>
                <a:spcPct val="0"/>
              </a:spcAft>
              <a:defRPr/>
            </a:pPr>
            <a:r>
              <a:rPr lang="it-IT">
                <a:solidFill>
                  <a:srgbClr val="000000"/>
                </a:solidFill>
              </a:rPr>
              <a:t>n 1</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0377" tIns="55189" rIns="110377" bIns="55189" numCol="1" anchor="t" anchorCtr="0" compatLnSpc="1">
            <a:prstTxWarp prst="textNoShape">
              <a:avLst/>
            </a:prstTxWarp>
          </a:bodyPr>
          <a:lstStyle>
            <a:lvl1pPr algn="r" defTabSz="1103313">
              <a:defRPr sz="1700"/>
            </a:lvl1pPr>
          </a:lstStyle>
          <a:p>
            <a:pPr fontAlgn="base">
              <a:spcBef>
                <a:spcPct val="0"/>
              </a:spcBef>
              <a:spcAft>
                <a:spcPct val="0"/>
              </a:spcAft>
              <a:defRPr/>
            </a:pPr>
            <a:fld id="{6B8C77F8-000E-4FEE-9870-71E9DB0EE038}" type="slidenum">
              <a:rPr lang="it-IT">
                <a:solidFill>
                  <a:srgbClr val="000000"/>
                </a:solidFill>
              </a:rPr>
              <a:pPr fontAlgn="base">
                <a:spcBef>
                  <a:spcPct val="0"/>
                </a:spcBef>
                <a:spcAft>
                  <a:spcPct val="0"/>
                </a:spcAft>
                <a:defRPr/>
              </a:pPr>
              <a:t>‹N›</a:t>
            </a:fld>
            <a:endParaRPr lang="it-IT">
              <a:solidFill>
                <a:srgbClr val="000000"/>
              </a:solidFill>
            </a:endParaRPr>
          </a:p>
        </p:txBody>
      </p:sp>
    </p:spTree>
    <p:extLst>
      <p:ext uri="{BB962C8B-B14F-4D97-AF65-F5344CB8AC3E}">
        <p14:creationId xmlns:p14="http://schemas.microsoft.com/office/powerpoint/2010/main" val="343093957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hf sldNum="0" hdr="0" ftr="0" dt="0"/>
  <p:txStyles>
    <p:titleStyle>
      <a:lvl1pPr algn="ctr" defTabSz="1103313" rtl="0" eaLnBrk="0" fontAlgn="base" hangingPunct="0">
        <a:spcBef>
          <a:spcPct val="0"/>
        </a:spcBef>
        <a:spcAft>
          <a:spcPct val="0"/>
        </a:spcAft>
        <a:defRPr sz="5300">
          <a:solidFill>
            <a:schemeClr val="tx2"/>
          </a:solidFill>
          <a:latin typeface="+mj-lt"/>
          <a:ea typeface="+mj-ea"/>
          <a:cs typeface="+mj-cs"/>
        </a:defRPr>
      </a:lvl1pPr>
      <a:lvl2pPr algn="ctr" defTabSz="1103313" rtl="0" eaLnBrk="0" fontAlgn="base" hangingPunct="0">
        <a:spcBef>
          <a:spcPct val="0"/>
        </a:spcBef>
        <a:spcAft>
          <a:spcPct val="0"/>
        </a:spcAft>
        <a:defRPr sz="5300">
          <a:solidFill>
            <a:schemeClr val="tx2"/>
          </a:solidFill>
          <a:latin typeface="Times New Roman" pitchFamily="18" charset="0"/>
        </a:defRPr>
      </a:lvl2pPr>
      <a:lvl3pPr algn="ctr" defTabSz="1103313" rtl="0" eaLnBrk="0" fontAlgn="base" hangingPunct="0">
        <a:spcBef>
          <a:spcPct val="0"/>
        </a:spcBef>
        <a:spcAft>
          <a:spcPct val="0"/>
        </a:spcAft>
        <a:defRPr sz="5300">
          <a:solidFill>
            <a:schemeClr val="tx2"/>
          </a:solidFill>
          <a:latin typeface="Times New Roman" pitchFamily="18" charset="0"/>
        </a:defRPr>
      </a:lvl3pPr>
      <a:lvl4pPr algn="ctr" defTabSz="1103313" rtl="0" eaLnBrk="0" fontAlgn="base" hangingPunct="0">
        <a:spcBef>
          <a:spcPct val="0"/>
        </a:spcBef>
        <a:spcAft>
          <a:spcPct val="0"/>
        </a:spcAft>
        <a:defRPr sz="5300">
          <a:solidFill>
            <a:schemeClr val="tx2"/>
          </a:solidFill>
          <a:latin typeface="Times New Roman" pitchFamily="18" charset="0"/>
        </a:defRPr>
      </a:lvl4pPr>
      <a:lvl5pPr algn="ctr" defTabSz="1103313" rtl="0" eaLnBrk="0" fontAlgn="base" hangingPunct="0">
        <a:spcBef>
          <a:spcPct val="0"/>
        </a:spcBef>
        <a:spcAft>
          <a:spcPct val="0"/>
        </a:spcAft>
        <a:defRPr sz="5300">
          <a:solidFill>
            <a:schemeClr val="tx2"/>
          </a:solidFill>
          <a:latin typeface="Times New Roman" pitchFamily="18" charset="0"/>
        </a:defRPr>
      </a:lvl5pPr>
      <a:lvl6pPr marL="457200" algn="ctr" defTabSz="1103313" rtl="0" fontAlgn="base">
        <a:spcBef>
          <a:spcPct val="0"/>
        </a:spcBef>
        <a:spcAft>
          <a:spcPct val="0"/>
        </a:spcAft>
        <a:defRPr sz="5300">
          <a:solidFill>
            <a:schemeClr val="tx2"/>
          </a:solidFill>
          <a:latin typeface="Times New Roman" pitchFamily="18" charset="0"/>
        </a:defRPr>
      </a:lvl6pPr>
      <a:lvl7pPr marL="914400" algn="ctr" defTabSz="1103313" rtl="0" fontAlgn="base">
        <a:spcBef>
          <a:spcPct val="0"/>
        </a:spcBef>
        <a:spcAft>
          <a:spcPct val="0"/>
        </a:spcAft>
        <a:defRPr sz="5300">
          <a:solidFill>
            <a:schemeClr val="tx2"/>
          </a:solidFill>
          <a:latin typeface="Times New Roman" pitchFamily="18" charset="0"/>
        </a:defRPr>
      </a:lvl7pPr>
      <a:lvl8pPr marL="1371600" algn="ctr" defTabSz="1103313" rtl="0" fontAlgn="base">
        <a:spcBef>
          <a:spcPct val="0"/>
        </a:spcBef>
        <a:spcAft>
          <a:spcPct val="0"/>
        </a:spcAft>
        <a:defRPr sz="5300">
          <a:solidFill>
            <a:schemeClr val="tx2"/>
          </a:solidFill>
          <a:latin typeface="Times New Roman" pitchFamily="18" charset="0"/>
        </a:defRPr>
      </a:lvl8pPr>
      <a:lvl9pPr marL="1828800" algn="ctr" defTabSz="1103313" rtl="0" fontAlgn="base">
        <a:spcBef>
          <a:spcPct val="0"/>
        </a:spcBef>
        <a:spcAft>
          <a:spcPct val="0"/>
        </a:spcAft>
        <a:defRPr sz="5300">
          <a:solidFill>
            <a:schemeClr val="tx2"/>
          </a:solidFill>
          <a:latin typeface="Times New Roman" pitchFamily="18" charset="0"/>
        </a:defRPr>
      </a:lvl9pPr>
    </p:titleStyle>
    <p:bodyStyle>
      <a:lvl1pPr marL="414338" indent="-414338" algn="l" defTabSz="1103313" rtl="0" eaLnBrk="0" fontAlgn="base" hangingPunct="0">
        <a:spcBef>
          <a:spcPct val="20000"/>
        </a:spcBef>
        <a:spcAft>
          <a:spcPct val="0"/>
        </a:spcAft>
        <a:buChar char="•"/>
        <a:defRPr sz="3900">
          <a:solidFill>
            <a:schemeClr val="tx1"/>
          </a:solidFill>
          <a:latin typeface="+mn-lt"/>
          <a:ea typeface="+mn-ea"/>
          <a:cs typeface="+mn-cs"/>
        </a:defRPr>
      </a:lvl1pPr>
      <a:lvl2pPr marL="896938" indent="-344488" algn="l" defTabSz="1103313" rtl="0" eaLnBrk="0" fontAlgn="base" hangingPunct="0">
        <a:spcBef>
          <a:spcPct val="20000"/>
        </a:spcBef>
        <a:spcAft>
          <a:spcPct val="0"/>
        </a:spcAft>
        <a:buChar char="–"/>
        <a:defRPr sz="3400">
          <a:solidFill>
            <a:schemeClr val="tx1"/>
          </a:solidFill>
          <a:latin typeface="+mn-lt"/>
        </a:defRPr>
      </a:lvl2pPr>
      <a:lvl3pPr marL="1379538" indent="-276225" algn="l" defTabSz="1103313" rtl="0" eaLnBrk="0" fontAlgn="base" hangingPunct="0">
        <a:spcBef>
          <a:spcPct val="20000"/>
        </a:spcBef>
        <a:spcAft>
          <a:spcPct val="0"/>
        </a:spcAft>
        <a:buChar char="•"/>
        <a:defRPr sz="2900">
          <a:solidFill>
            <a:schemeClr val="tx1"/>
          </a:solidFill>
          <a:latin typeface="+mn-lt"/>
        </a:defRPr>
      </a:lvl3pPr>
      <a:lvl4pPr marL="1931988" indent="-276225" algn="l" defTabSz="1103313" rtl="0" eaLnBrk="0" fontAlgn="base" hangingPunct="0">
        <a:spcBef>
          <a:spcPct val="20000"/>
        </a:spcBef>
        <a:spcAft>
          <a:spcPct val="0"/>
        </a:spcAft>
        <a:buChar char="–"/>
        <a:defRPr sz="2400">
          <a:solidFill>
            <a:schemeClr val="tx1"/>
          </a:solidFill>
          <a:latin typeface="+mn-lt"/>
        </a:defRPr>
      </a:lvl4pPr>
      <a:lvl5pPr marL="2482850" indent="-274638" algn="l" defTabSz="1103313" rtl="0" eaLnBrk="0" fontAlgn="base" hangingPunct="0">
        <a:spcBef>
          <a:spcPct val="20000"/>
        </a:spcBef>
        <a:spcAft>
          <a:spcPct val="0"/>
        </a:spcAft>
        <a:buChar char="»"/>
        <a:defRPr sz="2400">
          <a:solidFill>
            <a:schemeClr val="tx1"/>
          </a:solidFill>
          <a:latin typeface="+mn-lt"/>
        </a:defRPr>
      </a:lvl5pPr>
      <a:lvl6pPr marL="2940050" indent="-274638" algn="l" defTabSz="1103313" rtl="0" fontAlgn="base">
        <a:spcBef>
          <a:spcPct val="20000"/>
        </a:spcBef>
        <a:spcAft>
          <a:spcPct val="0"/>
        </a:spcAft>
        <a:buChar char="»"/>
        <a:defRPr sz="2400">
          <a:solidFill>
            <a:schemeClr val="tx1"/>
          </a:solidFill>
          <a:latin typeface="+mn-lt"/>
        </a:defRPr>
      </a:lvl6pPr>
      <a:lvl7pPr marL="3397250" indent="-274638" algn="l" defTabSz="1103313" rtl="0" fontAlgn="base">
        <a:spcBef>
          <a:spcPct val="20000"/>
        </a:spcBef>
        <a:spcAft>
          <a:spcPct val="0"/>
        </a:spcAft>
        <a:buChar char="»"/>
        <a:defRPr sz="2400">
          <a:solidFill>
            <a:schemeClr val="tx1"/>
          </a:solidFill>
          <a:latin typeface="+mn-lt"/>
        </a:defRPr>
      </a:lvl7pPr>
      <a:lvl8pPr marL="3854450" indent="-274638" algn="l" defTabSz="1103313" rtl="0" fontAlgn="base">
        <a:spcBef>
          <a:spcPct val="20000"/>
        </a:spcBef>
        <a:spcAft>
          <a:spcPct val="0"/>
        </a:spcAft>
        <a:buChar char="»"/>
        <a:defRPr sz="2400">
          <a:solidFill>
            <a:schemeClr val="tx1"/>
          </a:solidFill>
          <a:latin typeface="+mn-lt"/>
        </a:defRPr>
      </a:lvl8pPr>
      <a:lvl9pPr marL="4311650" indent="-274638" algn="l" defTabSz="1103313" rtl="0" fontAlgn="base">
        <a:spcBef>
          <a:spcPct val="20000"/>
        </a:spcBef>
        <a:spcAft>
          <a:spcPct val="0"/>
        </a:spcAft>
        <a:buChar char="»"/>
        <a:defRPr sz="24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oleObject" Target="../embeddings/oleObject2.bin"/><Relationship Id="rId7" Type="http://schemas.openxmlformats.org/officeDocument/2006/relationships/oleObject" Target="../embeddings/Microsoft_Excel_97-2003_Worksheet2.xls"/><Relationship Id="rId2" Type="http://schemas.openxmlformats.org/officeDocument/2006/relationships/slideLayout" Target="../slideLayouts/slideLayout1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6.emf"/><Relationship Id="rId10" Type="http://schemas.openxmlformats.org/officeDocument/2006/relationships/image" Target="../media/image9.jpeg"/><Relationship Id="rId4" Type="http://schemas.openxmlformats.org/officeDocument/2006/relationships/oleObject" Target="../embeddings/Microsoft_Excel_97-2003_Worksheet1.xls"/><Relationship Id="rId9"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7" Type="http://schemas.openxmlformats.org/officeDocument/2006/relationships/image" Target="../media/image9.jpeg"/><Relationship Id="rId2" Type="http://schemas.openxmlformats.org/officeDocument/2006/relationships/slideLayout" Target="../slideLayouts/slideLayout27.xml"/><Relationship Id="rId1" Type="http://schemas.openxmlformats.org/officeDocument/2006/relationships/vmlDrawing" Target="../drawings/vmlDrawing3.vml"/><Relationship Id="rId6" Type="http://schemas.openxmlformats.org/officeDocument/2006/relationships/image" Target="../media/image8.png"/><Relationship Id="rId5" Type="http://schemas.openxmlformats.org/officeDocument/2006/relationships/image" Target="../media/image10.emf"/><Relationship Id="rId4" Type="http://schemas.openxmlformats.org/officeDocument/2006/relationships/oleObject" Target="../embeddings/Microsoft_Excel_97-2003_Worksheet3.xls"/></Relationships>
</file>

<file path=ppt/slides/_rels/slide14.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oleObject" Target="../embeddings/oleObject5.bin"/><Relationship Id="rId7" Type="http://schemas.openxmlformats.org/officeDocument/2006/relationships/oleObject" Target="../embeddings/Microsoft_Excel_97-2003_Worksheet5.xls"/><Relationship Id="rId2" Type="http://schemas.openxmlformats.org/officeDocument/2006/relationships/slideLayout" Target="../slideLayouts/slideLayout39.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image" Target="../media/image11.emf"/><Relationship Id="rId10" Type="http://schemas.openxmlformats.org/officeDocument/2006/relationships/image" Target="../media/image9.jpeg"/><Relationship Id="rId4" Type="http://schemas.openxmlformats.org/officeDocument/2006/relationships/oleObject" Target="../embeddings/Microsoft_Excel_97-2003_Worksheet4.xls"/><Relationship Id="rId9"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7" Type="http://schemas.openxmlformats.org/officeDocument/2006/relationships/image" Target="../media/image9.jpeg"/><Relationship Id="rId2" Type="http://schemas.openxmlformats.org/officeDocument/2006/relationships/slideLayout" Target="../slideLayouts/slideLayout53.xml"/><Relationship Id="rId1" Type="http://schemas.openxmlformats.org/officeDocument/2006/relationships/vmlDrawing" Target="../drawings/vmlDrawing5.vml"/><Relationship Id="rId6" Type="http://schemas.openxmlformats.org/officeDocument/2006/relationships/image" Target="../media/image8.png"/><Relationship Id="rId5" Type="http://schemas.openxmlformats.org/officeDocument/2006/relationships/image" Target="../media/image13.emf"/><Relationship Id="rId4" Type="http://schemas.openxmlformats.org/officeDocument/2006/relationships/oleObject" Target="../embeddings/Microsoft_Excel_97-2003_Worksheet6.xls"/></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filodargento.it/"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96770"/>
            <a:ext cx="8229600" cy="2099787"/>
          </a:xfrm>
          <a:solidFill>
            <a:schemeClr val="accent3">
              <a:lumMod val="60000"/>
              <a:lumOff val="40000"/>
            </a:schemeClr>
          </a:solidFill>
          <a:ln>
            <a:noFill/>
          </a:ln>
        </p:spPr>
        <p:style>
          <a:lnRef idx="2">
            <a:schemeClr val="accent1"/>
          </a:lnRef>
          <a:fillRef idx="1">
            <a:schemeClr val="lt1"/>
          </a:fillRef>
          <a:effectRef idx="0">
            <a:schemeClr val="accent1"/>
          </a:effectRef>
          <a:fontRef idx="minor">
            <a:schemeClr val="dk1"/>
          </a:fontRef>
        </p:style>
        <p:txBody>
          <a:bodyPr>
            <a:normAutofit fontScale="90000"/>
          </a:bodyPr>
          <a:lstStyle/>
          <a:p>
            <a:r>
              <a:rPr lang="it-IT" dirty="0" smtClean="0"/>
              <a:t/>
            </a:r>
            <a:br>
              <a:rPr lang="it-IT" dirty="0" smtClean="0"/>
            </a:br>
            <a:r>
              <a:rPr lang="it-IT" dirty="0" smtClean="0"/>
              <a:t/>
            </a:r>
            <a:br>
              <a:rPr lang="it-IT" dirty="0" smtClean="0"/>
            </a:br>
            <a:r>
              <a:rPr lang="it-IT" sz="5400" b="1" dirty="0" smtClean="0"/>
              <a:t>Il </a:t>
            </a:r>
            <a:r>
              <a:rPr lang="it-IT" sz="5400" b="1" dirty="0"/>
              <a:t>valore del Filo </a:t>
            </a:r>
            <a:r>
              <a:rPr lang="it-IT" sz="5400" b="1" dirty="0" smtClean="0"/>
              <a:t>d’Argento</a:t>
            </a:r>
            <a:br>
              <a:rPr lang="it-IT" sz="5400" b="1" dirty="0" smtClean="0"/>
            </a:br>
            <a:r>
              <a:rPr lang="it-IT" sz="5400" b="1" dirty="0"/>
              <a:t>T</a:t>
            </a:r>
            <a:r>
              <a:rPr lang="it-IT" b="1" dirty="0" smtClean="0"/>
              <a:t>elefonia </a:t>
            </a:r>
            <a:r>
              <a:rPr lang="it-IT" b="1" dirty="0"/>
              <a:t>Sociale e numero verde</a:t>
            </a:r>
            <a:r>
              <a:rPr lang="it-IT" dirty="0"/>
              <a:t/>
            </a:r>
            <a:br>
              <a:rPr lang="it-IT" dirty="0"/>
            </a:br>
            <a:endParaRPr lang="it-IT" sz="3200"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457200" y="3900207"/>
            <a:ext cx="8229600" cy="2121099"/>
          </a:xfrm>
          <a:solidFill>
            <a:srgbClr val="71C18C"/>
          </a:solidFill>
          <a:ln>
            <a:noFill/>
          </a:ln>
        </p:spPr>
        <p:txBody>
          <a:bodyPr>
            <a:normAutofit/>
          </a:bodyPr>
          <a:lstStyle/>
          <a:p>
            <a:pPr marL="0" indent="0" algn="ctr">
              <a:lnSpc>
                <a:spcPct val="110000"/>
              </a:lnSpc>
              <a:spcBef>
                <a:spcPts val="0"/>
              </a:spcBef>
              <a:buNone/>
            </a:pPr>
            <a:r>
              <a:rPr lang="it-IT" sz="2400" b="1" dirty="0" smtClean="0">
                <a:solidFill>
                  <a:schemeClr val="bg1"/>
                </a:solidFill>
                <a:latin typeface="Arial" panose="020B0604020202020204" pitchFamily="34" charset="0"/>
                <a:cs typeface="Arial" panose="020B0604020202020204" pitchFamily="34" charset="0"/>
              </a:rPr>
              <a:t>Presentazione</a:t>
            </a:r>
          </a:p>
          <a:p>
            <a:pPr marL="0" indent="0" algn="ctr">
              <a:lnSpc>
                <a:spcPct val="110000"/>
              </a:lnSpc>
              <a:spcBef>
                <a:spcPts val="0"/>
              </a:spcBef>
              <a:buNone/>
            </a:pPr>
            <a:r>
              <a:rPr lang="it-IT" sz="2400" b="1" dirty="0" smtClean="0">
                <a:solidFill>
                  <a:schemeClr val="bg1"/>
                </a:solidFill>
                <a:latin typeface="Arial" panose="020B0604020202020204" pitchFamily="34" charset="0"/>
                <a:cs typeface="Arial" panose="020B0604020202020204" pitchFamily="34" charset="0"/>
              </a:rPr>
              <a:t>del progetto </a:t>
            </a:r>
            <a:r>
              <a:rPr lang="it-IT" sz="2400" b="1" dirty="0">
                <a:solidFill>
                  <a:schemeClr val="bg1"/>
                </a:solidFill>
                <a:latin typeface="Arial" panose="020B0604020202020204" pitchFamily="34" charset="0"/>
                <a:cs typeface="Arial" panose="020B0604020202020204" pitchFamily="34" charset="0"/>
              </a:rPr>
              <a:t>per l’evoluzione della Telefonia Sociale </a:t>
            </a:r>
            <a:endParaRPr lang="it-IT" sz="2400" b="1" dirty="0" smtClean="0">
              <a:solidFill>
                <a:schemeClr val="bg1"/>
              </a:solidFill>
              <a:latin typeface="Arial" panose="020B0604020202020204" pitchFamily="34" charset="0"/>
              <a:cs typeface="Arial" panose="020B0604020202020204" pitchFamily="34" charset="0"/>
            </a:endParaRPr>
          </a:p>
          <a:p>
            <a:pPr marL="0" indent="0" algn="ctr">
              <a:lnSpc>
                <a:spcPct val="110000"/>
              </a:lnSpc>
              <a:spcBef>
                <a:spcPts val="0"/>
              </a:spcBef>
              <a:buNone/>
            </a:pPr>
            <a:r>
              <a:rPr lang="it-IT" sz="2400" b="1" dirty="0" smtClean="0">
                <a:solidFill>
                  <a:schemeClr val="bg1"/>
                </a:solidFill>
                <a:latin typeface="Arial" panose="020B0604020202020204" pitchFamily="34" charset="0"/>
                <a:cs typeface="Arial" panose="020B0604020202020204" pitchFamily="34" charset="0"/>
              </a:rPr>
              <a:t>in </a:t>
            </a:r>
            <a:r>
              <a:rPr lang="it-IT" sz="2400" b="1" dirty="0">
                <a:solidFill>
                  <a:schemeClr val="bg1"/>
                </a:solidFill>
                <a:latin typeface="Arial" panose="020B0604020202020204" pitchFamily="34" charset="0"/>
                <a:cs typeface="Arial" panose="020B0604020202020204" pitchFamily="34" charset="0"/>
              </a:rPr>
              <a:t>Lombardia per gli anni 2014 – </a:t>
            </a:r>
            <a:r>
              <a:rPr lang="it-IT" sz="2400" b="1" dirty="0" smtClean="0">
                <a:solidFill>
                  <a:schemeClr val="bg1"/>
                </a:solidFill>
                <a:latin typeface="Arial" panose="020B0604020202020204" pitchFamily="34" charset="0"/>
                <a:cs typeface="Arial" panose="020B0604020202020204" pitchFamily="34" charset="0"/>
              </a:rPr>
              <a:t>2015 </a:t>
            </a:r>
          </a:p>
          <a:p>
            <a:pPr marL="0" indent="0" algn="ctr">
              <a:lnSpc>
                <a:spcPct val="110000"/>
              </a:lnSpc>
              <a:spcBef>
                <a:spcPts val="0"/>
              </a:spcBef>
              <a:buNone/>
            </a:pPr>
            <a:r>
              <a:rPr lang="it-IT" sz="2400" b="1" dirty="0" smtClean="0">
                <a:solidFill>
                  <a:schemeClr val="bg1"/>
                </a:solidFill>
                <a:latin typeface="Arial" panose="020B0604020202020204" pitchFamily="34" charset="0"/>
                <a:cs typeface="Arial" panose="020B0604020202020204" pitchFamily="34" charset="0"/>
              </a:rPr>
              <a:t>(</a:t>
            </a:r>
            <a:r>
              <a:rPr lang="it-IT" sz="2400" b="1" i="1" dirty="0" smtClean="0">
                <a:solidFill>
                  <a:schemeClr val="bg1"/>
                </a:solidFill>
                <a:latin typeface="Arial" panose="020B0604020202020204" pitchFamily="34" charset="0"/>
                <a:cs typeface="Arial" panose="020B0604020202020204" pitchFamily="34" charset="0"/>
              </a:rPr>
              <a:t>Dalla </a:t>
            </a:r>
            <a:r>
              <a:rPr lang="it-IT" sz="2400" b="1" i="1" dirty="0">
                <a:solidFill>
                  <a:schemeClr val="bg1"/>
                </a:solidFill>
                <a:latin typeface="Arial" panose="020B0604020202020204" pitchFamily="34" charset="0"/>
                <a:cs typeface="Arial" panose="020B0604020202020204" pitchFamily="34" charset="0"/>
              </a:rPr>
              <a:t>sperimentazione alla messa a regime del </a:t>
            </a:r>
            <a:endParaRPr lang="it-IT" sz="2400" b="1" i="1" dirty="0" smtClean="0">
              <a:solidFill>
                <a:schemeClr val="bg1"/>
              </a:solidFill>
              <a:latin typeface="Arial" panose="020B0604020202020204" pitchFamily="34" charset="0"/>
              <a:cs typeface="Arial" panose="020B0604020202020204" pitchFamily="34" charset="0"/>
            </a:endParaRPr>
          </a:p>
          <a:p>
            <a:pPr marL="0" indent="0" algn="ctr">
              <a:lnSpc>
                <a:spcPct val="110000"/>
              </a:lnSpc>
              <a:spcBef>
                <a:spcPts val="0"/>
              </a:spcBef>
              <a:buNone/>
            </a:pPr>
            <a:r>
              <a:rPr lang="it-IT" sz="2400" b="1" i="1" dirty="0" smtClean="0">
                <a:solidFill>
                  <a:schemeClr val="bg1"/>
                </a:solidFill>
                <a:latin typeface="Arial" panose="020B0604020202020204" pitchFamily="34" charset="0"/>
                <a:cs typeface="Arial" panose="020B0604020202020204" pitchFamily="34" charset="0"/>
              </a:rPr>
              <a:t>servizio </a:t>
            </a:r>
            <a:r>
              <a:rPr lang="it-IT" sz="2400" b="1" i="1" dirty="0">
                <a:solidFill>
                  <a:schemeClr val="bg1"/>
                </a:solidFill>
                <a:latin typeface="Arial" panose="020B0604020202020204" pitchFamily="34" charset="0"/>
                <a:cs typeface="Arial" panose="020B0604020202020204" pitchFamily="34" charset="0"/>
              </a:rPr>
              <a:t>di Telefonia </a:t>
            </a:r>
            <a:r>
              <a:rPr lang="it-IT" sz="2400" b="1" i="1" dirty="0" smtClean="0">
                <a:solidFill>
                  <a:schemeClr val="bg1"/>
                </a:solidFill>
                <a:latin typeface="Arial" panose="020B0604020202020204" pitchFamily="34" charset="0"/>
                <a:cs typeface="Arial" panose="020B0604020202020204" pitchFamily="34" charset="0"/>
              </a:rPr>
              <a:t>Sociale)</a:t>
            </a:r>
            <a:endParaRPr lang="it-IT" sz="2400" b="1" dirty="0">
              <a:solidFill>
                <a:schemeClr val="bg1"/>
              </a:solidFill>
            </a:endParaRPr>
          </a:p>
        </p:txBody>
      </p:sp>
      <p:pic>
        <p:nvPicPr>
          <p:cNvPr id="1026"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13096" y="44624"/>
            <a:ext cx="2783040" cy="1152128"/>
          </a:xfrm>
          <a:prstGeom prst="rect">
            <a:avLst/>
          </a:prstGeom>
          <a:noFill/>
          <a:extLst>
            <a:ext uri="{909E8E84-426E-40DD-AFC4-6F175D3DCCD1}">
              <a14:hiddenFill xmlns:a14="http://schemas.microsoft.com/office/drawing/2010/main">
                <a:solidFill>
                  <a:srgbClr val="FFFFFF"/>
                </a:solidFill>
              </a14:hiddenFill>
            </a:ext>
          </a:extLst>
        </p:spPr>
      </p:pic>
      <p:sp>
        <p:nvSpPr>
          <p:cNvPr id="7" name="Segnaposto data 6"/>
          <p:cNvSpPr>
            <a:spLocks noGrp="1"/>
          </p:cNvSpPr>
          <p:nvPr>
            <p:ph type="dt" sz="half" idx="10"/>
          </p:nvPr>
        </p:nvSpPr>
        <p:spPr/>
        <p:txBody>
          <a:bodyPr/>
          <a:lstStyle/>
          <a:p>
            <a:fld id="{929B68A0-8C09-4E1C-9593-A3FB5CAB2723}"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1</a:t>
            </a:fld>
            <a:endParaRPr lang="it-IT"/>
          </a:p>
        </p:txBody>
      </p:sp>
      <p:sp>
        <p:nvSpPr>
          <p:cNvPr id="4" name="Segnaposto piè di pagina 3"/>
          <p:cNvSpPr>
            <a:spLocks noGrp="1"/>
          </p:cNvSpPr>
          <p:nvPr>
            <p:ph type="ftr" sz="quarter" idx="11"/>
          </p:nvPr>
        </p:nvSpPr>
        <p:spPr/>
        <p:txBody>
          <a:bodyPr/>
          <a:lstStyle/>
          <a:p>
            <a:endParaRPr lang="it-IT" dirty="0"/>
          </a:p>
        </p:txBody>
      </p:sp>
    </p:spTree>
    <p:extLst>
      <p:ext uri="{BB962C8B-B14F-4D97-AF65-F5344CB8AC3E}">
        <p14:creationId xmlns:p14="http://schemas.microsoft.com/office/powerpoint/2010/main" val="33447815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3"/>
          <p:cNvSpPr>
            <a:spLocks noChangeArrowheads="1"/>
          </p:cNvSpPr>
          <p:nvPr/>
        </p:nvSpPr>
        <p:spPr bwMode="auto">
          <a:xfrm>
            <a:off x="4094166" y="1758950"/>
            <a:ext cx="1163637" cy="844550"/>
          </a:xfrm>
          <a:prstGeom prst="roundRect">
            <a:avLst>
              <a:gd name="adj" fmla="val 16667"/>
            </a:avLst>
          </a:prstGeom>
          <a:ln>
            <a:headEnd/>
            <a:tailEnd/>
          </a:ln>
          <a:extLst/>
        </p:spPr>
        <p:style>
          <a:lnRef idx="1">
            <a:schemeClr val="accent2"/>
          </a:lnRef>
          <a:fillRef idx="2">
            <a:schemeClr val="accent2"/>
          </a:fillRef>
          <a:effectRef idx="1">
            <a:schemeClr val="accent2"/>
          </a:effectRef>
          <a:fontRef idx="minor">
            <a:schemeClr val="dk1"/>
          </a:fontRef>
        </p:style>
        <p:txBody>
          <a:bodyPr lIns="56693" tIns="82296" rIns="56693" bIns="28346"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1200" b="1" dirty="0">
                <a:solidFill>
                  <a:schemeClr val="tx1">
                    <a:lumMod val="50000"/>
                    <a:lumOff val="50000"/>
                  </a:schemeClr>
                </a:solidFill>
                <a:latin typeface="Tahoma" pitchFamily="34" charset="0"/>
                <a:ea typeface="Times New Roman" pitchFamily="18" charset="0"/>
                <a:cs typeface="Tahoma" pitchFamily="34" charset="0"/>
              </a:rPr>
              <a:t>le sedi locali Auser</a:t>
            </a:r>
            <a:endParaRPr lang="it-IT" altLang="it-IT" sz="1800" dirty="0">
              <a:solidFill>
                <a:schemeClr val="tx1">
                  <a:lumMod val="50000"/>
                  <a:lumOff val="50000"/>
                </a:schemeClr>
              </a:solidFill>
              <a:ea typeface="Times New Roman" pitchFamily="18" charset="0"/>
              <a:cs typeface="Tahoma" pitchFamily="34" charset="0"/>
            </a:endParaRPr>
          </a:p>
        </p:txBody>
      </p:sp>
      <p:sp>
        <p:nvSpPr>
          <p:cNvPr id="11267" name="AutoShape 4"/>
          <p:cNvSpPr>
            <a:spLocks noChangeArrowheads="1"/>
          </p:cNvSpPr>
          <p:nvPr/>
        </p:nvSpPr>
        <p:spPr bwMode="auto">
          <a:xfrm>
            <a:off x="903291" y="1758950"/>
            <a:ext cx="1260475" cy="844550"/>
          </a:xfrm>
          <a:prstGeom prst="roundRect">
            <a:avLst>
              <a:gd name="adj" fmla="val 16667"/>
            </a:avLst>
          </a:prstGeom>
          <a:ln>
            <a:headEnd/>
            <a:tailEnd/>
          </a:ln>
          <a:extLst/>
        </p:spPr>
        <p:style>
          <a:lnRef idx="1">
            <a:schemeClr val="accent3"/>
          </a:lnRef>
          <a:fillRef idx="2">
            <a:schemeClr val="accent3"/>
          </a:fillRef>
          <a:effectRef idx="1">
            <a:schemeClr val="accent3"/>
          </a:effectRef>
          <a:fontRef idx="minor">
            <a:schemeClr val="dk1"/>
          </a:fontRef>
        </p:style>
        <p:txBody>
          <a:bodyPr lIns="56693" tIns="82296" rIns="56693" bIns="28346"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1200" b="1" dirty="0">
                <a:solidFill>
                  <a:schemeClr val="tx1">
                    <a:lumMod val="50000"/>
                    <a:lumOff val="50000"/>
                  </a:schemeClr>
                </a:solidFill>
                <a:latin typeface="Tahoma" pitchFamily="34" charset="0"/>
                <a:ea typeface="Times New Roman" pitchFamily="18" charset="0"/>
                <a:cs typeface="Tahoma" pitchFamily="34" charset="0"/>
              </a:rPr>
              <a:t>il N° Verde gratuito</a:t>
            </a:r>
            <a:endParaRPr lang="it-IT" altLang="it-IT" sz="900" dirty="0">
              <a:solidFill>
                <a:schemeClr val="tx1">
                  <a:lumMod val="50000"/>
                  <a:lumOff val="50000"/>
                </a:schemeClr>
              </a:solidFill>
              <a:ea typeface="Times New Roman" pitchFamily="18" charset="0"/>
              <a:cs typeface="Tahoma" pitchFamily="34" charset="0"/>
            </a:endParaRPr>
          </a:p>
          <a:p>
            <a:pPr algn="ctr">
              <a:spcBef>
                <a:spcPct val="0"/>
              </a:spcBef>
              <a:buFontTx/>
              <a:buNone/>
            </a:pPr>
            <a:r>
              <a:rPr lang="it-IT" altLang="it-IT" sz="1200" b="1" dirty="0">
                <a:solidFill>
                  <a:schemeClr val="tx1">
                    <a:lumMod val="50000"/>
                    <a:lumOff val="50000"/>
                  </a:schemeClr>
                </a:solidFill>
                <a:latin typeface="Tahoma" pitchFamily="34" charset="0"/>
                <a:ea typeface="Times New Roman" pitchFamily="18" charset="0"/>
                <a:cs typeface="Tahoma" pitchFamily="34" charset="0"/>
              </a:rPr>
              <a:t>800-995988</a:t>
            </a:r>
            <a:endParaRPr lang="it-IT" altLang="it-IT" sz="1800" dirty="0">
              <a:solidFill>
                <a:schemeClr val="tx1">
                  <a:lumMod val="50000"/>
                  <a:lumOff val="50000"/>
                </a:schemeClr>
              </a:solidFill>
              <a:ea typeface="Times New Roman" pitchFamily="18" charset="0"/>
              <a:cs typeface="Tahoma" pitchFamily="34" charset="0"/>
            </a:endParaRPr>
          </a:p>
        </p:txBody>
      </p:sp>
      <p:sp>
        <p:nvSpPr>
          <p:cNvPr id="11268" name="AutoShape 5"/>
          <p:cNvSpPr>
            <a:spLocks noChangeArrowheads="1"/>
          </p:cNvSpPr>
          <p:nvPr/>
        </p:nvSpPr>
        <p:spPr bwMode="auto">
          <a:xfrm>
            <a:off x="1905000" y="4419600"/>
            <a:ext cx="3200400" cy="2209800"/>
          </a:xfrm>
          <a:prstGeom prst="roundRect">
            <a:avLst>
              <a:gd name="adj" fmla="val 16667"/>
            </a:avLst>
          </a:prstGeom>
          <a:ln>
            <a:headEnd/>
            <a:tailEnd/>
          </a:ln>
          <a:extLst/>
        </p:spPr>
        <p:style>
          <a:lnRef idx="1">
            <a:schemeClr val="accent4"/>
          </a:lnRef>
          <a:fillRef idx="3">
            <a:schemeClr val="accent4"/>
          </a:fillRef>
          <a:effectRef idx="2">
            <a:schemeClr val="accent4"/>
          </a:effectRef>
          <a:fontRef idx="minor">
            <a:schemeClr val="lt1"/>
          </a:fontRef>
        </p:style>
        <p:txBody>
          <a:bodyPr lIns="56693" tIns="54864" rIns="56693" bIns="28346"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it-IT" altLang="it-IT" sz="1400" b="1" dirty="0">
                <a:solidFill>
                  <a:schemeClr val="bg1"/>
                </a:solidFill>
                <a:latin typeface="Tahoma" pitchFamily="34" charset="0"/>
                <a:ea typeface="Times New Roman" pitchFamily="18" charset="0"/>
                <a:cs typeface="Tahoma" pitchFamily="34" charset="0"/>
              </a:rPr>
              <a:t>La rete dei </a:t>
            </a:r>
            <a:r>
              <a:rPr lang="it-IT" altLang="it-IT" sz="1400" b="1" dirty="0" smtClean="0">
                <a:solidFill>
                  <a:schemeClr val="bg1"/>
                </a:solidFill>
                <a:latin typeface="Tahoma" pitchFamily="34" charset="0"/>
                <a:ea typeface="Times New Roman" pitchFamily="18" charset="0"/>
                <a:cs typeface="Tahoma" pitchFamily="34" charset="0"/>
              </a:rPr>
              <a:t>20 </a:t>
            </a:r>
            <a:r>
              <a:rPr lang="it-IT" altLang="it-IT" sz="1400" b="1" dirty="0">
                <a:solidFill>
                  <a:schemeClr val="bg1"/>
                </a:solidFill>
                <a:latin typeface="Tahoma" pitchFamily="34" charset="0"/>
                <a:ea typeface="Times New Roman" pitchFamily="18" charset="0"/>
                <a:cs typeface="Tahoma" pitchFamily="34" charset="0"/>
              </a:rPr>
              <a:t>Punti d</a:t>
            </a:r>
            <a:r>
              <a:rPr lang="it-IT" altLang="it-IT" sz="1400" b="1" dirty="0">
                <a:solidFill>
                  <a:schemeClr val="bg1"/>
                </a:solidFill>
                <a:ea typeface="Times New Roman" pitchFamily="18" charset="0"/>
                <a:cs typeface="Tahoma" pitchFamily="34" charset="0"/>
              </a:rPr>
              <a:t>’</a:t>
            </a:r>
            <a:r>
              <a:rPr lang="it-IT" altLang="it-IT" sz="1400" b="1" dirty="0">
                <a:solidFill>
                  <a:schemeClr val="bg1"/>
                </a:solidFill>
                <a:latin typeface="Tahoma" pitchFamily="34" charset="0"/>
                <a:ea typeface="Times New Roman" pitchFamily="18" charset="0"/>
                <a:cs typeface="Tahoma" pitchFamily="34" charset="0"/>
              </a:rPr>
              <a:t>Ascolto accoglie la domanda, </a:t>
            </a:r>
            <a:r>
              <a:rPr lang="it-IT" altLang="it-IT" sz="1800" b="1" dirty="0">
                <a:solidFill>
                  <a:srgbClr val="FF9900"/>
                </a:solidFill>
                <a:latin typeface="Tahoma" pitchFamily="34" charset="0"/>
                <a:ea typeface="Times New Roman" pitchFamily="18" charset="0"/>
                <a:cs typeface="Tahoma" pitchFamily="34" charset="0"/>
              </a:rPr>
              <a:t>impegna la struttura per realizzare la presa in carico del problema,</a:t>
            </a:r>
            <a:r>
              <a:rPr lang="it-IT" altLang="it-IT" sz="1400" b="1" dirty="0">
                <a:solidFill>
                  <a:schemeClr val="bg1"/>
                </a:solidFill>
                <a:latin typeface="Tahoma" pitchFamily="34" charset="0"/>
                <a:ea typeface="Times New Roman" pitchFamily="18" charset="0"/>
                <a:cs typeface="Tahoma" pitchFamily="34" charset="0"/>
              </a:rPr>
              <a:t> ricerca la soluzione ottimale per l</a:t>
            </a:r>
            <a:r>
              <a:rPr lang="it-IT" altLang="it-IT" sz="1400" b="1" dirty="0">
                <a:solidFill>
                  <a:schemeClr val="bg1"/>
                </a:solidFill>
                <a:ea typeface="Times New Roman" pitchFamily="18" charset="0"/>
                <a:cs typeface="Tahoma" pitchFamily="34" charset="0"/>
              </a:rPr>
              <a:t>’</a:t>
            </a:r>
            <a:r>
              <a:rPr lang="it-IT" altLang="it-IT" sz="1400" b="1" dirty="0">
                <a:solidFill>
                  <a:schemeClr val="bg1"/>
                </a:solidFill>
                <a:latin typeface="Tahoma" pitchFamily="34" charset="0"/>
                <a:ea typeface="Times New Roman" pitchFamily="18" charset="0"/>
                <a:cs typeface="Tahoma" pitchFamily="34" charset="0"/>
              </a:rPr>
              <a:t>assistito, registra richieste e interventi nel data base centrale</a:t>
            </a:r>
            <a:endParaRPr lang="it-IT" altLang="it-IT" sz="1800" dirty="0">
              <a:solidFill>
                <a:schemeClr val="bg1"/>
              </a:solidFill>
              <a:ea typeface="Times New Roman" pitchFamily="18" charset="0"/>
              <a:cs typeface="Tahoma" pitchFamily="34" charset="0"/>
            </a:endParaRPr>
          </a:p>
        </p:txBody>
      </p:sp>
      <p:sp>
        <p:nvSpPr>
          <p:cNvPr id="11269" name="AutoShape 6"/>
          <p:cNvSpPr>
            <a:spLocks noChangeArrowheads="1"/>
          </p:cNvSpPr>
          <p:nvPr/>
        </p:nvSpPr>
        <p:spPr bwMode="auto">
          <a:xfrm>
            <a:off x="6096000" y="1828800"/>
            <a:ext cx="2895600" cy="4876800"/>
          </a:xfrm>
          <a:prstGeom prst="foldedCorner">
            <a:avLst>
              <a:gd name="adj" fmla="val 0"/>
            </a:avLst>
          </a:prstGeom>
          <a:ln/>
          <a:extLst/>
        </p:spPr>
        <p:style>
          <a:lnRef idx="1">
            <a:schemeClr val="accent2"/>
          </a:lnRef>
          <a:fillRef idx="3">
            <a:schemeClr val="accent2"/>
          </a:fillRef>
          <a:effectRef idx="2">
            <a:schemeClr val="accent2"/>
          </a:effectRef>
          <a:fontRef idx="minor">
            <a:schemeClr val="lt1"/>
          </a:fontRef>
        </p:style>
        <p:txBody>
          <a:bodyPr lIns="56693" tIns="28346" rIns="56693" bIns="28346"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it-IT" altLang="it-IT" sz="1400" b="1" dirty="0">
                <a:solidFill>
                  <a:srgbClr val="FFFFFF"/>
                </a:solidFill>
                <a:latin typeface="Tahoma" pitchFamily="34" charset="0"/>
                <a:ea typeface="Times New Roman" pitchFamily="18" charset="0"/>
                <a:cs typeface="Tahoma" pitchFamily="34" charset="0"/>
              </a:rPr>
              <a:t>LE RISPOSTE FORNITE</a:t>
            </a:r>
            <a:endParaRPr lang="en-US" altLang="it-IT" sz="1200" b="1" dirty="0">
              <a:solidFill>
                <a:schemeClr val="bg1"/>
              </a:solidFill>
              <a:ea typeface="Times New Roman" pitchFamily="18" charset="0"/>
              <a:cs typeface="Tahoma" pitchFamily="34" charset="0"/>
            </a:endParaRPr>
          </a:p>
          <a:p>
            <a:pPr eaLnBrk="1" hangingPunct="1">
              <a:spcBef>
                <a:spcPct val="0"/>
              </a:spcBef>
              <a:buFontTx/>
              <a:buNone/>
            </a:pPr>
            <a:endParaRPr lang="en-US" altLang="it-IT" sz="1200" b="1" dirty="0">
              <a:solidFill>
                <a:schemeClr val="bg1"/>
              </a:solidFill>
              <a:ea typeface="Times New Roman" pitchFamily="18" charset="0"/>
              <a:cs typeface="Tahoma" pitchFamily="34" charset="0"/>
            </a:endParaRPr>
          </a:p>
          <a:p>
            <a:pPr eaLnBrk="1" hangingPunct="1">
              <a:spcBef>
                <a:spcPct val="0"/>
              </a:spcBef>
            </a:pP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Mobilità</a:t>
            </a:r>
            <a:r>
              <a:rPr lang="en-US" altLang="it-IT" sz="1200" b="1" dirty="0">
                <a:solidFill>
                  <a:schemeClr val="bg1"/>
                </a:solidFill>
                <a:ea typeface="Times New Roman" pitchFamily="18" charset="0"/>
                <a:cs typeface="Tahoma" pitchFamily="34" charset="0"/>
              </a:rPr>
              <a:t>/</a:t>
            </a:r>
            <a:r>
              <a:rPr lang="en-US" altLang="it-IT" sz="1200" b="1" dirty="0" err="1">
                <a:solidFill>
                  <a:schemeClr val="bg1"/>
                </a:solidFill>
                <a:ea typeface="Times New Roman" pitchFamily="18" charset="0"/>
                <a:cs typeface="Tahoma" pitchFamily="34" charset="0"/>
              </a:rPr>
              <a:t>accompagnamento</a:t>
            </a: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ai</a:t>
            </a: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servizi</a:t>
            </a: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sanitari</a:t>
            </a:r>
            <a:r>
              <a:rPr lang="en-US" altLang="it-IT" sz="1200" b="1" dirty="0">
                <a:solidFill>
                  <a:schemeClr val="bg1"/>
                </a:solidFill>
                <a:ea typeface="Times New Roman" pitchFamily="18" charset="0"/>
                <a:cs typeface="Tahoma" pitchFamily="34" charset="0"/>
              </a:rPr>
              <a:t> e socio </a:t>
            </a:r>
            <a:r>
              <a:rPr lang="en-US" altLang="it-IT" sz="1200" b="1" dirty="0" err="1">
                <a:solidFill>
                  <a:schemeClr val="bg1"/>
                </a:solidFill>
                <a:ea typeface="Times New Roman" pitchFamily="18" charset="0"/>
                <a:cs typeface="Tahoma" pitchFamily="34" charset="0"/>
              </a:rPr>
              <a:t>assistenziali</a:t>
            </a:r>
            <a:endParaRPr lang="en-US" altLang="it-IT" sz="1200" b="1" dirty="0">
              <a:solidFill>
                <a:schemeClr val="bg1"/>
              </a:solidFill>
              <a:ea typeface="Times New Roman" pitchFamily="18" charset="0"/>
              <a:cs typeface="Tahoma" pitchFamily="34" charset="0"/>
            </a:endParaRPr>
          </a:p>
          <a:p>
            <a:pPr eaLnBrk="1" hangingPunct="1">
              <a:spcBef>
                <a:spcPct val="0"/>
              </a:spcBef>
              <a:buFontTx/>
              <a:buNone/>
            </a:pPr>
            <a:endParaRPr lang="en-US" altLang="it-IT" sz="1200" b="1" dirty="0">
              <a:solidFill>
                <a:schemeClr val="bg1"/>
              </a:solidFill>
              <a:ea typeface="Times New Roman" pitchFamily="18" charset="0"/>
              <a:cs typeface="Tahoma" pitchFamily="34" charset="0"/>
            </a:endParaRPr>
          </a:p>
          <a:p>
            <a:pPr eaLnBrk="1" hangingPunct="1">
              <a:spcBef>
                <a:spcPct val="0"/>
              </a:spcBef>
            </a:pP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Segretariato</a:t>
            </a: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sociale</a:t>
            </a:r>
            <a:r>
              <a:rPr lang="en-US" altLang="it-IT" sz="1200" b="1" dirty="0">
                <a:solidFill>
                  <a:schemeClr val="bg1"/>
                </a:solidFill>
                <a:ea typeface="Times New Roman" pitchFamily="18" charset="0"/>
                <a:cs typeface="Tahoma" pitchFamily="34" charset="0"/>
              </a:rPr>
              <a:t>/</a:t>
            </a:r>
            <a:r>
              <a:rPr lang="en-US" altLang="it-IT" sz="1200" b="1" dirty="0" err="1">
                <a:solidFill>
                  <a:schemeClr val="bg1"/>
                </a:solidFill>
                <a:ea typeface="Times New Roman" pitchFamily="18" charset="0"/>
                <a:cs typeface="Tahoma" pitchFamily="34" charset="0"/>
              </a:rPr>
              <a:t>disbrigo</a:t>
            </a: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pratiche</a:t>
            </a:r>
            <a:r>
              <a:rPr lang="en-US" altLang="it-IT" sz="1200" b="1" dirty="0">
                <a:solidFill>
                  <a:schemeClr val="bg1"/>
                </a:solidFill>
                <a:ea typeface="Times New Roman" pitchFamily="18" charset="0"/>
                <a:cs typeface="Tahoma" pitchFamily="34" charset="0"/>
              </a:rPr>
              <a:t> </a:t>
            </a:r>
          </a:p>
          <a:p>
            <a:pPr eaLnBrk="1" hangingPunct="1">
              <a:spcBef>
                <a:spcPct val="0"/>
              </a:spcBef>
              <a:buFontTx/>
              <a:buNone/>
            </a:pPr>
            <a:endParaRPr lang="en-US" altLang="it-IT" sz="1200" b="1" dirty="0">
              <a:solidFill>
                <a:schemeClr val="bg1"/>
              </a:solidFill>
              <a:ea typeface="Times New Roman" pitchFamily="18" charset="0"/>
              <a:cs typeface="Tahoma" pitchFamily="34" charset="0"/>
            </a:endParaRPr>
          </a:p>
          <a:p>
            <a:pPr eaLnBrk="1" hangingPunct="1">
              <a:spcBef>
                <a:spcPct val="0"/>
              </a:spcBef>
            </a:pP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Consegna</a:t>
            </a:r>
            <a:r>
              <a:rPr lang="en-US" altLang="it-IT" sz="1200" b="1" dirty="0">
                <a:solidFill>
                  <a:schemeClr val="bg1"/>
                </a:solidFill>
                <a:ea typeface="Times New Roman" pitchFamily="18" charset="0"/>
                <a:cs typeface="Tahoma" pitchFamily="34" charset="0"/>
              </a:rPr>
              <a:t> a </a:t>
            </a:r>
            <a:r>
              <a:rPr lang="en-US" altLang="it-IT" sz="1200" b="1" dirty="0" err="1">
                <a:solidFill>
                  <a:schemeClr val="bg1"/>
                </a:solidFill>
                <a:ea typeface="Times New Roman" pitchFamily="18" charset="0"/>
                <a:cs typeface="Tahoma" pitchFamily="34" charset="0"/>
              </a:rPr>
              <a:t>domicilio</a:t>
            </a:r>
            <a:r>
              <a:rPr lang="en-US" altLang="it-IT" sz="1200" b="1" dirty="0">
                <a:solidFill>
                  <a:schemeClr val="bg1"/>
                </a:solidFill>
                <a:ea typeface="Times New Roman" pitchFamily="18" charset="0"/>
                <a:cs typeface="Tahoma" pitchFamily="34" charset="0"/>
              </a:rPr>
              <a:t> di </a:t>
            </a:r>
            <a:r>
              <a:rPr lang="en-US" altLang="it-IT" sz="1200" b="1" dirty="0" err="1">
                <a:solidFill>
                  <a:schemeClr val="bg1"/>
                </a:solidFill>
                <a:ea typeface="Times New Roman" pitchFamily="18" charset="0"/>
                <a:cs typeface="Tahoma" pitchFamily="34" charset="0"/>
              </a:rPr>
              <a:t>pasti</a:t>
            </a: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spesa</a:t>
            </a:r>
            <a:r>
              <a:rPr lang="en-US" altLang="it-IT" sz="1200" b="1" dirty="0">
                <a:solidFill>
                  <a:schemeClr val="bg1"/>
                </a:solidFill>
                <a:ea typeface="Times New Roman" pitchFamily="18" charset="0"/>
                <a:cs typeface="Tahoma" pitchFamily="34" charset="0"/>
              </a:rPr>
              <a:t>, medicine</a:t>
            </a:r>
          </a:p>
          <a:p>
            <a:pPr eaLnBrk="1" hangingPunct="1">
              <a:spcBef>
                <a:spcPct val="0"/>
              </a:spcBef>
              <a:buFontTx/>
              <a:buNone/>
            </a:pPr>
            <a:endParaRPr lang="en-US" altLang="it-IT" sz="1200" b="1" dirty="0">
              <a:solidFill>
                <a:schemeClr val="bg1"/>
              </a:solidFill>
              <a:ea typeface="Times New Roman" pitchFamily="18" charset="0"/>
              <a:cs typeface="Tahoma" pitchFamily="34" charset="0"/>
            </a:endParaRPr>
          </a:p>
          <a:p>
            <a:pPr eaLnBrk="1" hangingPunct="1">
              <a:spcBef>
                <a:spcPct val="0"/>
              </a:spcBef>
            </a:pP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Piccoli</a:t>
            </a: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aiuti</a:t>
            </a: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domestici</a:t>
            </a:r>
            <a:endParaRPr lang="en-US" altLang="it-IT" sz="1200" b="1" dirty="0">
              <a:solidFill>
                <a:schemeClr val="bg1"/>
              </a:solidFill>
              <a:ea typeface="Times New Roman" pitchFamily="18" charset="0"/>
              <a:cs typeface="Tahoma" pitchFamily="34" charset="0"/>
            </a:endParaRPr>
          </a:p>
          <a:p>
            <a:pPr eaLnBrk="1" hangingPunct="1">
              <a:spcBef>
                <a:spcPct val="0"/>
              </a:spcBef>
              <a:buFontTx/>
              <a:buNone/>
            </a:pPr>
            <a:endParaRPr lang="en-US" altLang="it-IT" sz="1200" b="1" dirty="0">
              <a:solidFill>
                <a:schemeClr val="bg1"/>
              </a:solidFill>
              <a:ea typeface="Times New Roman" pitchFamily="18" charset="0"/>
              <a:cs typeface="Tahoma" pitchFamily="34" charset="0"/>
            </a:endParaRPr>
          </a:p>
          <a:p>
            <a:pPr eaLnBrk="1" hangingPunct="1">
              <a:spcBef>
                <a:spcPct val="0"/>
              </a:spcBef>
            </a:pP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Compagnia</a:t>
            </a:r>
            <a:r>
              <a:rPr lang="en-US" altLang="it-IT" sz="1200" b="1" dirty="0">
                <a:solidFill>
                  <a:schemeClr val="bg1"/>
                </a:solidFill>
                <a:ea typeface="Times New Roman" pitchFamily="18" charset="0"/>
                <a:cs typeface="Tahoma" pitchFamily="34" charset="0"/>
              </a:rPr>
              <a:t> a </a:t>
            </a:r>
            <a:r>
              <a:rPr lang="en-US" altLang="it-IT" sz="1200" b="1" dirty="0" err="1">
                <a:solidFill>
                  <a:schemeClr val="bg1"/>
                </a:solidFill>
                <a:ea typeface="Times New Roman" pitchFamily="18" charset="0"/>
                <a:cs typeface="Tahoma" pitchFamily="34" charset="0"/>
              </a:rPr>
              <a:t>domicilio</a:t>
            </a:r>
            <a:r>
              <a:rPr lang="en-US" altLang="it-IT" sz="1200" b="1" dirty="0">
                <a:solidFill>
                  <a:schemeClr val="bg1"/>
                </a:solidFill>
                <a:ea typeface="Times New Roman" pitchFamily="18" charset="0"/>
                <a:cs typeface="Tahoma" pitchFamily="34" charset="0"/>
              </a:rPr>
              <a:t> o per </a:t>
            </a:r>
            <a:r>
              <a:rPr lang="en-US" altLang="it-IT" sz="1200" b="1" dirty="0" err="1">
                <a:solidFill>
                  <a:schemeClr val="bg1"/>
                </a:solidFill>
                <a:ea typeface="Times New Roman" pitchFamily="18" charset="0"/>
                <a:cs typeface="Tahoma" pitchFamily="34" charset="0"/>
              </a:rPr>
              <a:t>uscire</a:t>
            </a:r>
            <a:endParaRPr lang="en-US" altLang="it-IT" sz="1200" b="1" dirty="0">
              <a:solidFill>
                <a:schemeClr val="bg1"/>
              </a:solidFill>
              <a:ea typeface="Times New Roman" pitchFamily="18" charset="0"/>
              <a:cs typeface="Tahoma" pitchFamily="34" charset="0"/>
            </a:endParaRPr>
          </a:p>
          <a:p>
            <a:pPr eaLnBrk="1" hangingPunct="1">
              <a:spcBef>
                <a:spcPct val="0"/>
              </a:spcBef>
              <a:buFontTx/>
              <a:buNone/>
            </a:pPr>
            <a:endParaRPr lang="en-US" altLang="it-IT" sz="1200" b="1" dirty="0">
              <a:solidFill>
                <a:schemeClr val="bg1"/>
              </a:solidFill>
              <a:ea typeface="Times New Roman" pitchFamily="18" charset="0"/>
              <a:cs typeface="Tahoma" pitchFamily="34" charset="0"/>
            </a:endParaRPr>
          </a:p>
          <a:p>
            <a:pPr eaLnBrk="1" hangingPunct="1">
              <a:spcBef>
                <a:spcPct val="0"/>
              </a:spcBef>
            </a:pP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Compagnia</a:t>
            </a: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telefonica</a:t>
            </a:r>
            <a:endParaRPr lang="en-US" altLang="it-IT" sz="1200" b="1" dirty="0">
              <a:solidFill>
                <a:schemeClr val="bg1"/>
              </a:solidFill>
              <a:ea typeface="Times New Roman" pitchFamily="18" charset="0"/>
              <a:cs typeface="Tahoma" pitchFamily="34" charset="0"/>
            </a:endParaRPr>
          </a:p>
          <a:p>
            <a:pPr eaLnBrk="1" hangingPunct="1">
              <a:spcBef>
                <a:spcPct val="0"/>
              </a:spcBef>
              <a:buFontTx/>
              <a:buNone/>
            </a:pPr>
            <a:endParaRPr lang="en-US" altLang="it-IT" sz="1200" b="1" dirty="0">
              <a:solidFill>
                <a:schemeClr val="bg1"/>
              </a:solidFill>
              <a:ea typeface="Times New Roman" pitchFamily="18" charset="0"/>
              <a:cs typeface="Tahoma" pitchFamily="34" charset="0"/>
            </a:endParaRPr>
          </a:p>
          <a:p>
            <a:pPr eaLnBrk="1" hangingPunct="1">
              <a:spcBef>
                <a:spcPct val="0"/>
              </a:spcBef>
            </a:pP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Supporto</a:t>
            </a:r>
            <a:r>
              <a:rPr lang="en-US" altLang="it-IT" sz="1200" b="1" dirty="0">
                <a:solidFill>
                  <a:schemeClr val="bg1"/>
                </a:solidFill>
                <a:ea typeface="Times New Roman" pitchFamily="18" charset="0"/>
                <a:cs typeface="Tahoma" pitchFamily="34" charset="0"/>
              </a:rPr>
              <a:t> in </a:t>
            </a:r>
            <a:r>
              <a:rPr lang="en-US" altLang="it-IT" sz="1200" b="1" dirty="0" err="1">
                <a:solidFill>
                  <a:schemeClr val="bg1"/>
                </a:solidFill>
                <a:ea typeface="Times New Roman" pitchFamily="18" charset="0"/>
                <a:cs typeface="Tahoma" pitchFamily="34" charset="0"/>
              </a:rPr>
              <a:t>caso</a:t>
            </a:r>
            <a:r>
              <a:rPr lang="en-US" altLang="it-IT" sz="1200" b="1" dirty="0">
                <a:solidFill>
                  <a:schemeClr val="bg1"/>
                </a:solidFill>
                <a:ea typeface="Times New Roman" pitchFamily="18" charset="0"/>
                <a:cs typeface="Tahoma" pitchFamily="34" charset="0"/>
              </a:rPr>
              <a:t> di </a:t>
            </a:r>
            <a:r>
              <a:rPr lang="en-US" altLang="it-IT" sz="1200" b="1" dirty="0" err="1">
                <a:solidFill>
                  <a:schemeClr val="bg1"/>
                </a:solidFill>
                <a:ea typeface="Times New Roman" pitchFamily="18" charset="0"/>
                <a:cs typeface="Tahoma" pitchFamily="34" charset="0"/>
              </a:rPr>
              <a:t>truffa</a:t>
            </a:r>
            <a:r>
              <a:rPr lang="en-US" altLang="it-IT" sz="1200" b="1" dirty="0">
                <a:solidFill>
                  <a:schemeClr val="bg1"/>
                </a:solidFill>
                <a:ea typeface="Times New Roman" pitchFamily="18" charset="0"/>
                <a:cs typeface="Tahoma" pitchFamily="34" charset="0"/>
              </a:rPr>
              <a:t> o </a:t>
            </a:r>
            <a:r>
              <a:rPr lang="en-US" altLang="it-IT" sz="1200" b="1" dirty="0" err="1">
                <a:solidFill>
                  <a:schemeClr val="bg1"/>
                </a:solidFill>
                <a:ea typeface="Times New Roman" pitchFamily="18" charset="0"/>
                <a:cs typeface="Tahoma" pitchFamily="34" charset="0"/>
              </a:rPr>
              <a:t>violenza</a:t>
            </a:r>
            <a:endParaRPr lang="en-US" altLang="it-IT" sz="1200" b="1" dirty="0">
              <a:solidFill>
                <a:schemeClr val="bg1"/>
              </a:solidFill>
              <a:ea typeface="Times New Roman" pitchFamily="18" charset="0"/>
              <a:cs typeface="Tahoma" pitchFamily="34" charset="0"/>
            </a:endParaRPr>
          </a:p>
          <a:p>
            <a:pPr eaLnBrk="1" hangingPunct="1">
              <a:spcBef>
                <a:spcPct val="0"/>
              </a:spcBef>
              <a:buFontTx/>
              <a:buNone/>
            </a:pPr>
            <a:endParaRPr lang="en-US" altLang="it-IT" sz="1200" b="1" dirty="0">
              <a:solidFill>
                <a:schemeClr val="bg1"/>
              </a:solidFill>
              <a:ea typeface="Times New Roman" pitchFamily="18" charset="0"/>
              <a:cs typeface="Tahoma" pitchFamily="34" charset="0"/>
            </a:endParaRPr>
          </a:p>
          <a:p>
            <a:pPr eaLnBrk="1" hangingPunct="1">
              <a:spcBef>
                <a:spcPct val="0"/>
              </a:spcBef>
            </a:pP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Attività</a:t>
            </a:r>
            <a:r>
              <a:rPr lang="en-US" altLang="it-IT" sz="1200" b="1" dirty="0">
                <a:solidFill>
                  <a:schemeClr val="bg1"/>
                </a:solidFill>
                <a:ea typeface="Times New Roman" pitchFamily="18" charset="0"/>
                <a:cs typeface="Tahoma" pitchFamily="34" charset="0"/>
              </a:rPr>
              <a:t> di </a:t>
            </a:r>
            <a:r>
              <a:rPr lang="en-US" altLang="it-IT" sz="1200" b="1" dirty="0" err="1">
                <a:solidFill>
                  <a:schemeClr val="bg1"/>
                </a:solidFill>
                <a:ea typeface="Times New Roman" pitchFamily="18" charset="0"/>
                <a:cs typeface="Tahoma" pitchFamily="34" charset="0"/>
              </a:rPr>
              <a:t>socializzazione</a:t>
            </a:r>
            <a:r>
              <a:rPr lang="en-US" altLang="it-IT" sz="1200" b="1" dirty="0">
                <a:solidFill>
                  <a:schemeClr val="bg1"/>
                </a:solidFill>
                <a:ea typeface="Times New Roman" pitchFamily="18" charset="0"/>
                <a:cs typeface="Tahoma" pitchFamily="34" charset="0"/>
              </a:rPr>
              <a:t> in </a:t>
            </a:r>
            <a:r>
              <a:rPr lang="en-US" altLang="it-IT" sz="1200" b="1" dirty="0" err="1">
                <a:solidFill>
                  <a:schemeClr val="bg1"/>
                </a:solidFill>
                <a:ea typeface="Times New Roman" pitchFamily="18" charset="0"/>
                <a:cs typeface="Tahoma" pitchFamily="34" charset="0"/>
              </a:rPr>
              <a:t>Rsa</a:t>
            </a:r>
            <a:r>
              <a:rPr lang="en-US" altLang="it-IT" sz="1200" b="1" dirty="0">
                <a:solidFill>
                  <a:schemeClr val="bg1"/>
                </a:solidFill>
                <a:ea typeface="Times New Roman" pitchFamily="18" charset="0"/>
                <a:cs typeface="Tahoma" pitchFamily="34" charset="0"/>
              </a:rPr>
              <a:t>…</a:t>
            </a:r>
          </a:p>
          <a:p>
            <a:pPr eaLnBrk="1" hangingPunct="1">
              <a:spcBef>
                <a:spcPct val="0"/>
              </a:spcBef>
              <a:buFontTx/>
              <a:buNone/>
            </a:pPr>
            <a:endParaRPr lang="en-US" altLang="it-IT" sz="1200" b="1" dirty="0">
              <a:solidFill>
                <a:schemeClr val="bg1"/>
              </a:solidFill>
              <a:ea typeface="Times New Roman" pitchFamily="18" charset="0"/>
              <a:cs typeface="Tahoma" pitchFamily="34" charset="0"/>
            </a:endParaRPr>
          </a:p>
          <a:p>
            <a:pPr eaLnBrk="1" hangingPunct="1">
              <a:spcBef>
                <a:spcPct val="0"/>
              </a:spcBef>
            </a:pP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Attività</a:t>
            </a:r>
            <a:r>
              <a:rPr lang="en-US" altLang="it-IT" sz="1200" b="1" dirty="0">
                <a:solidFill>
                  <a:schemeClr val="bg1"/>
                </a:solidFill>
                <a:ea typeface="Times New Roman" pitchFamily="18" charset="0"/>
                <a:cs typeface="Tahoma" pitchFamily="34" charset="0"/>
              </a:rPr>
              <a:t> di </a:t>
            </a:r>
            <a:r>
              <a:rPr lang="en-US" altLang="it-IT" sz="1200" b="1" dirty="0" err="1">
                <a:solidFill>
                  <a:schemeClr val="bg1"/>
                </a:solidFill>
                <a:ea typeface="Times New Roman" pitchFamily="18" charset="0"/>
                <a:cs typeface="Tahoma" pitchFamily="34" charset="0"/>
              </a:rPr>
              <a:t>contrasto</a:t>
            </a: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alla</a:t>
            </a: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solitudine</a:t>
            </a:r>
            <a:endParaRPr lang="en-US" altLang="it-IT" sz="1200" b="1" dirty="0">
              <a:solidFill>
                <a:schemeClr val="bg1"/>
              </a:solidFill>
              <a:ea typeface="Times New Roman" pitchFamily="18" charset="0"/>
              <a:cs typeface="Tahoma" pitchFamily="34" charset="0"/>
            </a:endParaRPr>
          </a:p>
          <a:p>
            <a:pPr eaLnBrk="1" hangingPunct="1">
              <a:spcBef>
                <a:spcPct val="0"/>
              </a:spcBef>
              <a:buFontTx/>
              <a:buNone/>
            </a:pPr>
            <a:endParaRPr lang="en-US" altLang="it-IT" sz="1200" b="1" dirty="0">
              <a:solidFill>
                <a:schemeClr val="bg1"/>
              </a:solidFill>
              <a:ea typeface="Times New Roman" pitchFamily="18" charset="0"/>
              <a:cs typeface="Tahoma" pitchFamily="34" charset="0"/>
            </a:endParaRPr>
          </a:p>
          <a:p>
            <a:pPr eaLnBrk="1" hangingPunct="1">
              <a:spcBef>
                <a:spcPct val="0"/>
              </a:spcBef>
            </a:pP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Altre</a:t>
            </a: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varie</a:t>
            </a:r>
            <a:r>
              <a:rPr lang="en-US" altLang="it-IT" sz="1200" b="1" dirty="0">
                <a:solidFill>
                  <a:schemeClr val="bg1"/>
                </a:solidFill>
                <a:ea typeface="Times New Roman" pitchFamily="18" charset="0"/>
                <a:cs typeface="Tahoma" pitchFamily="34" charset="0"/>
              </a:rPr>
              <a:t> </a:t>
            </a:r>
            <a:r>
              <a:rPr lang="en-US" altLang="it-IT" sz="1200" b="1" dirty="0" err="1">
                <a:solidFill>
                  <a:schemeClr val="bg1"/>
                </a:solidFill>
                <a:ea typeface="Times New Roman" pitchFamily="18" charset="0"/>
                <a:cs typeface="Tahoma" pitchFamily="34" charset="0"/>
              </a:rPr>
              <a:t>attività</a:t>
            </a:r>
            <a:r>
              <a:rPr lang="en-US" altLang="it-IT" sz="1200" b="1" dirty="0">
                <a:solidFill>
                  <a:schemeClr val="bg1"/>
                </a:solidFill>
                <a:ea typeface="Times New Roman" pitchFamily="18" charset="0"/>
                <a:cs typeface="Tahoma" pitchFamily="34" charset="0"/>
              </a:rPr>
              <a:t> </a:t>
            </a:r>
            <a:endParaRPr lang="it-IT" altLang="it-IT" sz="1200" dirty="0">
              <a:ea typeface="Times New Roman" pitchFamily="18" charset="0"/>
              <a:cs typeface="Tahoma" pitchFamily="34" charset="0"/>
            </a:endParaRPr>
          </a:p>
          <a:p>
            <a:pPr>
              <a:spcBef>
                <a:spcPct val="0"/>
              </a:spcBef>
              <a:buFontTx/>
              <a:buChar char="-"/>
            </a:pPr>
            <a:endParaRPr lang="en-US" altLang="it-IT" sz="1200" dirty="0">
              <a:ea typeface="Times New Roman" pitchFamily="18" charset="0"/>
              <a:cs typeface="Tahoma" pitchFamily="34" charset="0"/>
            </a:endParaRPr>
          </a:p>
        </p:txBody>
      </p:sp>
      <p:sp>
        <p:nvSpPr>
          <p:cNvPr id="11270" name="AutoShape 7"/>
          <p:cNvSpPr>
            <a:spLocks noChangeArrowheads="1"/>
          </p:cNvSpPr>
          <p:nvPr/>
        </p:nvSpPr>
        <p:spPr bwMode="auto">
          <a:xfrm>
            <a:off x="3027363" y="1830391"/>
            <a:ext cx="723900" cy="320675"/>
          </a:xfrm>
          <a:prstGeom prst="downArrow">
            <a:avLst>
              <a:gd name="adj1" fmla="val 50000"/>
              <a:gd name="adj2" fmla="val 250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1271" name="AutoShape 8"/>
          <p:cNvSpPr>
            <a:spLocks noChangeArrowheads="1"/>
          </p:cNvSpPr>
          <p:nvPr/>
        </p:nvSpPr>
        <p:spPr bwMode="auto">
          <a:xfrm>
            <a:off x="828512" y="919906"/>
            <a:ext cx="7055856" cy="755650"/>
          </a:xfrm>
          <a:prstGeom prst="roundRect">
            <a:avLst>
              <a:gd name="adj" fmla="val 16667"/>
            </a:avLst>
          </a:prstGeom>
          <a:ln/>
          <a:extLst/>
        </p:spPr>
        <p:style>
          <a:lnRef idx="2">
            <a:schemeClr val="accent5"/>
          </a:lnRef>
          <a:fillRef idx="1">
            <a:schemeClr val="lt1"/>
          </a:fillRef>
          <a:effectRef idx="0">
            <a:schemeClr val="accent5"/>
          </a:effectRef>
          <a:fontRef idx="minor">
            <a:schemeClr val="dk1"/>
          </a:fontRef>
        </p:style>
        <p:txBody>
          <a:bodyPr lIns="56693" tIns="28346" rIns="56693" bIns="28346"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1800" b="1" dirty="0">
                <a:solidFill>
                  <a:schemeClr val="tx1">
                    <a:lumMod val="50000"/>
                    <a:lumOff val="50000"/>
                  </a:schemeClr>
                </a:solidFill>
                <a:latin typeface="Tahoma" pitchFamily="34" charset="0"/>
                <a:ea typeface="Times New Roman" pitchFamily="18" charset="0"/>
                <a:cs typeface="Tahoma" pitchFamily="34" charset="0"/>
              </a:rPr>
              <a:t>IL CITTADINO IN CONDIZIONE DI DISAGIO O </a:t>
            </a:r>
            <a:endParaRPr lang="it-IT" altLang="it-IT" sz="900" dirty="0">
              <a:solidFill>
                <a:schemeClr val="tx1">
                  <a:lumMod val="50000"/>
                  <a:lumOff val="50000"/>
                </a:schemeClr>
              </a:solidFill>
              <a:ea typeface="Times New Roman" pitchFamily="18" charset="0"/>
              <a:cs typeface="Tahoma" pitchFamily="34" charset="0"/>
            </a:endParaRPr>
          </a:p>
          <a:p>
            <a:pPr algn="ctr">
              <a:spcBef>
                <a:spcPct val="0"/>
              </a:spcBef>
              <a:buFontTx/>
              <a:buNone/>
            </a:pPr>
            <a:r>
              <a:rPr lang="it-IT" altLang="it-IT" sz="1800" b="1" dirty="0">
                <a:solidFill>
                  <a:schemeClr val="tx1">
                    <a:lumMod val="50000"/>
                    <a:lumOff val="50000"/>
                  </a:schemeClr>
                </a:solidFill>
                <a:latin typeface="Tahoma" pitchFamily="34" charset="0"/>
                <a:ea typeface="Times New Roman" pitchFamily="18" charset="0"/>
                <a:cs typeface="Tahoma" pitchFamily="34" charset="0"/>
              </a:rPr>
              <a:t>RISCHIO SOCIALE PUÒ CONTATTARE </a:t>
            </a:r>
            <a:r>
              <a:rPr lang="it-IT" altLang="it-IT" sz="1800" b="1" dirty="0">
                <a:solidFill>
                  <a:schemeClr val="tx1">
                    <a:lumMod val="50000"/>
                    <a:lumOff val="50000"/>
                  </a:schemeClr>
                </a:solidFill>
                <a:ea typeface="Times New Roman" pitchFamily="18" charset="0"/>
                <a:cs typeface="Tahoma" pitchFamily="34" charset="0"/>
              </a:rPr>
              <a:t>…</a:t>
            </a:r>
            <a:endParaRPr lang="it-IT" altLang="it-IT" sz="1800" dirty="0">
              <a:solidFill>
                <a:schemeClr val="tx1">
                  <a:lumMod val="50000"/>
                  <a:lumOff val="50000"/>
                </a:schemeClr>
              </a:solidFill>
              <a:ea typeface="Times New Roman" pitchFamily="18" charset="0"/>
              <a:cs typeface="Tahoma" pitchFamily="34" charset="0"/>
            </a:endParaRPr>
          </a:p>
        </p:txBody>
      </p:sp>
      <p:sp>
        <p:nvSpPr>
          <p:cNvPr id="11272" name="AutoShape 9"/>
          <p:cNvSpPr>
            <a:spLocks noChangeArrowheads="1"/>
          </p:cNvSpPr>
          <p:nvPr/>
        </p:nvSpPr>
        <p:spPr bwMode="auto">
          <a:xfrm rot="10800000" flipH="1">
            <a:off x="5257800" y="4876800"/>
            <a:ext cx="711200" cy="457200"/>
          </a:xfrm>
          <a:custGeom>
            <a:avLst/>
            <a:gdLst>
              <a:gd name="T0" fmla="*/ 578267797 w 21600"/>
              <a:gd name="T1" fmla="*/ 0 h 21600"/>
              <a:gd name="T2" fmla="*/ 0 w 21600"/>
              <a:gd name="T3" fmla="*/ 102419150 h 21600"/>
              <a:gd name="T4" fmla="*/ 578267797 w 21600"/>
              <a:gd name="T5" fmla="*/ 204838300 h 21600"/>
              <a:gd name="T6" fmla="*/ 771023740 w 21600"/>
              <a:gd name="T7" fmla="*/ 10241915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0066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it-IT"/>
          </a:p>
        </p:txBody>
      </p:sp>
      <p:sp>
        <p:nvSpPr>
          <p:cNvPr id="11273" name="AutoShape 10"/>
          <p:cNvSpPr>
            <a:spLocks noChangeArrowheads="1"/>
          </p:cNvSpPr>
          <p:nvPr/>
        </p:nvSpPr>
        <p:spPr bwMode="auto">
          <a:xfrm>
            <a:off x="2252666" y="1752600"/>
            <a:ext cx="1765300" cy="844550"/>
          </a:xfrm>
          <a:prstGeom prst="roundRect">
            <a:avLst>
              <a:gd name="adj" fmla="val 16667"/>
            </a:avLst>
          </a:prstGeom>
          <a:ln>
            <a:headEnd/>
            <a:tailEnd/>
          </a:ln>
          <a:extLst/>
        </p:spPr>
        <p:style>
          <a:lnRef idx="1">
            <a:schemeClr val="accent1"/>
          </a:lnRef>
          <a:fillRef idx="2">
            <a:schemeClr val="accent1"/>
          </a:fillRef>
          <a:effectRef idx="1">
            <a:schemeClr val="accent1"/>
          </a:effectRef>
          <a:fontRef idx="minor">
            <a:schemeClr val="dk1"/>
          </a:fontRef>
        </p:style>
        <p:txBody>
          <a:bodyPr lIns="56693" tIns="82296" rIns="56693" bIns="28346"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1200" b="1" dirty="0">
                <a:solidFill>
                  <a:schemeClr val="tx1">
                    <a:lumMod val="50000"/>
                    <a:lumOff val="50000"/>
                  </a:schemeClr>
                </a:solidFill>
                <a:latin typeface="Tahoma" pitchFamily="34" charset="0"/>
                <a:ea typeface="Times New Roman" pitchFamily="18" charset="0"/>
                <a:cs typeface="Tahoma" pitchFamily="34" charset="0"/>
              </a:rPr>
              <a:t>il N° telefonico delle </a:t>
            </a:r>
            <a:endParaRPr lang="it-IT" altLang="it-IT" sz="900" dirty="0">
              <a:solidFill>
                <a:schemeClr val="tx1">
                  <a:lumMod val="50000"/>
                  <a:lumOff val="50000"/>
                </a:schemeClr>
              </a:solidFill>
              <a:ea typeface="Times New Roman" pitchFamily="18" charset="0"/>
              <a:cs typeface="Tahoma" pitchFamily="34" charset="0"/>
            </a:endParaRPr>
          </a:p>
          <a:p>
            <a:pPr algn="ctr">
              <a:spcBef>
                <a:spcPct val="0"/>
              </a:spcBef>
              <a:buFontTx/>
              <a:buNone/>
            </a:pPr>
            <a:r>
              <a:rPr lang="it-IT" altLang="it-IT" sz="1200" b="1" dirty="0">
                <a:solidFill>
                  <a:schemeClr val="tx1">
                    <a:lumMod val="50000"/>
                    <a:lumOff val="50000"/>
                  </a:schemeClr>
                </a:solidFill>
                <a:latin typeface="Tahoma" pitchFamily="34" charset="0"/>
                <a:ea typeface="Times New Roman" pitchFamily="18" charset="0"/>
                <a:cs typeface="Tahoma" pitchFamily="34" charset="0"/>
              </a:rPr>
              <a:t>singole Associazioni </a:t>
            </a:r>
            <a:endParaRPr lang="it-IT" altLang="it-IT" sz="900" dirty="0">
              <a:solidFill>
                <a:schemeClr val="tx1">
                  <a:lumMod val="50000"/>
                  <a:lumOff val="50000"/>
                </a:schemeClr>
              </a:solidFill>
              <a:ea typeface="Times New Roman" pitchFamily="18" charset="0"/>
              <a:cs typeface="Tahoma" pitchFamily="34" charset="0"/>
            </a:endParaRPr>
          </a:p>
          <a:p>
            <a:pPr algn="ctr">
              <a:spcBef>
                <a:spcPct val="0"/>
              </a:spcBef>
              <a:buFontTx/>
              <a:buNone/>
            </a:pPr>
            <a:r>
              <a:rPr lang="en-US" altLang="it-IT" sz="1200" b="1" dirty="0">
                <a:solidFill>
                  <a:schemeClr val="tx1">
                    <a:lumMod val="50000"/>
                    <a:lumOff val="50000"/>
                  </a:schemeClr>
                </a:solidFill>
                <a:latin typeface="Tahoma" pitchFamily="34" charset="0"/>
                <a:ea typeface="Times New Roman" pitchFamily="18" charset="0"/>
                <a:cs typeface="Tahoma" pitchFamily="34" charset="0"/>
              </a:rPr>
              <a:t>Affiliate AUSER</a:t>
            </a:r>
            <a:endParaRPr lang="en-US" altLang="it-IT" sz="1800" dirty="0">
              <a:solidFill>
                <a:schemeClr val="tx1">
                  <a:lumMod val="50000"/>
                  <a:lumOff val="50000"/>
                </a:schemeClr>
              </a:solidFill>
              <a:ea typeface="Times New Roman" pitchFamily="18" charset="0"/>
              <a:cs typeface="Tahoma" pitchFamily="34" charset="0"/>
            </a:endParaRPr>
          </a:p>
        </p:txBody>
      </p:sp>
      <p:sp>
        <p:nvSpPr>
          <p:cNvPr id="11274" name="AutoShape 11"/>
          <p:cNvSpPr>
            <a:spLocks noChangeArrowheads="1"/>
          </p:cNvSpPr>
          <p:nvPr/>
        </p:nvSpPr>
        <p:spPr bwMode="auto">
          <a:xfrm>
            <a:off x="228600" y="2743200"/>
            <a:ext cx="5486400" cy="1524000"/>
          </a:xfrm>
          <a:prstGeom prst="roundRect">
            <a:avLst>
              <a:gd name="adj" fmla="val 16667"/>
            </a:avLst>
          </a:prstGeom>
          <a:ln>
            <a:headEnd/>
            <a:tailEnd/>
          </a:ln>
          <a:extLst/>
        </p:spPr>
        <p:style>
          <a:lnRef idx="1">
            <a:schemeClr val="accent3"/>
          </a:lnRef>
          <a:fillRef idx="2">
            <a:schemeClr val="accent3"/>
          </a:fillRef>
          <a:effectRef idx="1">
            <a:schemeClr val="accent3"/>
          </a:effectRef>
          <a:fontRef idx="minor">
            <a:schemeClr val="dk1"/>
          </a:fontRef>
        </p:style>
        <p:txBody>
          <a:bodyPr lIns="56693" tIns="100800" rIns="56693" bIns="100800"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a:spcBef>
                <a:spcPct val="0"/>
              </a:spcBef>
              <a:buFontTx/>
              <a:buNone/>
            </a:pPr>
            <a:r>
              <a:rPr lang="it-IT" altLang="it-IT" sz="1300" b="1" dirty="0">
                <a:solidFill>
                  <a:schemeClr val="tx1">
                    <a:lumMod val="50000"/>
                    <a:lumOff val="50000"/>
                  </a:schemeClr>
                </a:solidFill>
                <a:latin typeface="Tahoma" pitchFamily="34" charset="0"/>
                <a:ea typeface="Times New Roman" pitchFamily="18" charset="0"/>
                <a:cs typeface="Tahoma" pitchFamily="34" charset="0"/>
              </a:rPr>
              <a:t>al N° Verde gratuito, attivo 365 giorni l</a:t>
            </a:r>
            <a:r>
              <a:rPr lang="it-IT" altLang="it-IT" sz="1300" b="1" dirty="0">
                <a:solidFill>
                  <a:schemeClr val="tx1">
                    <a:lumMod val="50000"/>
                    <a:lumOff val="50000"/>
                  </a:schemeClr>
                </a:solidFill>
                <a:ea typeface="Times New Roman" pitchFamily="18" charset="0"/>
                <a:cs typeface="Tahoma" pitchFamily="34" charset="0"/>
              </a:rPr>
              <a:t>’</a:t>
            </a:r>
            <a:r>
              <a:rPr lang="it-IT" altLang="it-IT" sz="1300" b="1" dirty="0">
                <a:solidFill>
                  <a:schemeClr val="tx1">
                    <a:lumMod val="50000"/>
                    <a:lumOff val="50000"/>
                  </a:schemeClr>
                </a:solidFill>
                <a:latin typeface="Tahoma" pitchFamily="34" charset="0"/>
                <a:ea typeface="Times New Roman" pitchFamily="18" charset="0"/>
                <a:cs typeface="Tahoma" pitchFamily="34" charset="0"/>
              </a:rPr>
              <a:t>anno,</a:t>
            </a:r>
            <a:endParaRPr lang="it-IT" altLang="it-IT" sz="900" dirty="0">
              <a:solidFill>
                <a:schemeClr val="tx1">
                  <a:lumMod val="50000"/>
                  <a:lumOff val="50000"/>
                </a:schemeClr>
              </a:solidFill>
              <a:ea typeface="Times New Roman" pitchFamily="18" charset="0"/>
              <a:cs typeface="Tahoma" pitchFamily="34" charset="0"/>
            </a:endParaRPr>
          </a:p>
          <a:p>
            <a:pPr algn="r">
              <a:spcBef>
                <a:spcPct val="0"/>
              </a:spcBef>
              <a:buFontTx/>
              <a:buNone/>
            </a:pPr>
            <a:r>
              <a:rPr lang="it-IT" altLang="it-IT" sz="1300" b="1" dirty="0">
                <a:solidFill>
                  <a:schemeClr val="tx1">
                    <a:lumMod val="50000"/>
                    <a:lumOff val="50000"/>
                  </a:schemeClr>
                </a:solidFill>
                <a:latin typeface="Tahoma" pitchFamily="34" charset="0"/>
                <a:ea typeface="Times New Roman" pitchFamily="18" charset="0"/>
                <a:cs typeface="Tahoma" pitchFamily="34" charset="0"/>
              </a:rPr>
              <a:t>24 ore su 24, </a:t>
            </a:r>
            <a:r>
              <a:rPr lang="it-IT" altLang="it-IT" sz="1300" b="1" dirty="0">
                <a:solidFill>
                  <a:schemeClr val="tx1">
                    <a:lumMod val="50000"/>
                    <a:lumOff val="50000"/>
                  </a:schemeClr>
                </a:solidFill>
                <a:ea typeface="Times New Roman" pitchFamily="18" charset="0"/>
                <a:cs typeface="Tahoma" pitchFamily="34" charset="0"/>
              </a:rPr>
              <a:t>è</a:t>
            </a:r>
            <a:r>
              <a:rPr lang="it-IT" altLang="it-IT" sz="1300" b="1" dirty="0">
                <a:solidFill>
                  <a:schemeClr val="tx1">
                    <a:lumMod val="50000"/>
                    <a:lumOff val="50000"/>
                  </a:schemeClr>
                </a:solidFill>
                <a:latin typeface="Tahoma" pitchFamily="34" charset="0"/>
                <a:ea typeface="Times New Roman" pitchFamily="18" charset="0"/>
                <a:cs typeface="Tahoma" pitchFamily="34" charset="0"/>
              </a:rPr>
              <a:t> connessa, per distretto telefonico,</a:t>
            </a:r>
            <a:endParaRPr lang="it-IT" altLang="it-IT" sz="900" dirty="0">
              <a:solidFill>
                <a:schemeClr val="tx1">
                  <a:lumMod val="50000"/>
                  <a:lumOff val="50000"/>
                </a:schemeClr>
              </a:solidFill>
              <a:ea typeface="Times New Roman" pitchFamily="18" charset="0"/>
              <a:cs typeface="Tahoma" pitchFamily="34" charset="0"/>
            </a:endParaRPr>
          </a:p>
          <a:p>
            <a:pPr algn="r">
              <a:spcBef>
                <a:spcPct val="0"/>
              </a:spcBef>
              <a:buFontTx/>
              <a:buNone/>
            </a:pPr>
            <a:r>
              <a:rPr lang="it-IT" altLang="it-IT" sz="1300" b="1" dirty="0">
                <a:solidFill>
                  <a:schemeClr val="tx1">
                    <a:lumMod val="50000"/>
                    <a:lumOff val="50000"/>
                  </a:schemeClr>
                </a:solidFill>
                <a:latin typeface="Tahoma" pitchFamily="34" charset="0"/>
                <a:ea typeface="Times New Roman" pitchFamily="18" charset="0"/>
                <a:cs typeface="Tahoma" pitchFamily="34" charset="0"/>
              </a:rPr>
              <a:t>LA RETE DEI 20 PUNTI D</a:t>
            </a:r>
            <a:r>
              <a:rPr lang="it-IT" altLang="it-IT" sz="1300" b="1" dirty="0">
                <a:solidFill>
                  <a:schemeClr val="tx1">
                    <a:lumMod val="50000"/>
                    <a:lumOff val="50000"/>
                  </a:schemeClr>
                </a:solidFill>
                <a:ea typeface="Times New Roman" pitchFamily="18" charset="0"/>
                <a:cs typeface="Tahoma" pitchFamily="34" charset="0"/>
              </a:rPr>
              <a:t>’</a:t>
            </a:r>
            <a:r>
              <a:rPr lang="it-IT" altLang="it-IT" sz="1300" b="1" dirty="0">
                <a:solidFill>
                  <a:schemeClr val="tx1">
                    <a:lumMod val="50000"/>
                    <a:lumOff val="50000"/>
                  </a:schemeClr>
                </a:solidFill>
                <a:latin typeface="Tahoma" pitchFamily="34" charset="0"/>
                <a:ea typeface="Times New Roman" pitchFamily="18" charset="0"/>
                <a:cs typeface="Tahoma" pitchFamily="34" charset="0"/>
              </a:rPr>
              <a:t>ASCOLTO</a:t>
            </a:r>
            <a:endParaRPr lang="it-IT" altLang="it-IT" sz="900" dirty="0">
              <a:solidFill>
                <a:schemeClr val="tx1">
                  <a:lumMod val="50000"/>
                  <a:lumOff val="50000"/>
                </a:schemeClr>
              </a:solidFill>
              <a:ea typeface="Times New Roman" pitchFamily="18" charset="0"/>
              <a:cs typeface="Tahoma" pitchFamily="34" charset="0"/>
            </a:endParaRPr>
          </a:p>
          <a:p>
            <a:pPr algn="r">
              <a:spcBef>
                <a:spcPct val="0"/>
              </a:spcBef>
              <a:buFontTx/>
              <a:buNone/>
            </a:pPr>
            <a:r>
              <a:rPr lang="it-IT" altLang="it-IT" sz="1300" b="1" dirty="0">
                <a:solidFill>
                  <a:schemeClr val="tx1">
                    <a:lumMod val="50000"/>
                    <a:lumOff val="50000"/>
                  </a:schemeClr>
                </a:solidFill>
                <a:latin typeface="Tahoma" pitchFamily="34" charset="0"/>
                <a:ea typeface="Times New Roman" pitchFamily="18" charset="0"/>
                <a:cs typeface="Tahoma" pitchFamily="34" charset="0"/>
              </a:rPr>
              <a:t>operativi dal luned</a:t>
            </a:r>
            <a:r>
              <a:rPr lang="it-IT" altLang="it-IT" sz="1300" b="1" dirty="0">
                <a:solidFill>
                  <a:schemeClr val="tx1">
                    <a:lumMod val="50000"/>
                    <a:lumOff val="50000"/>
                  </a:schemeClr>
                </a:solidFill>
                <a:ea typeface="Times New Roman" pitchFamily="18" charset="0"/>
                <a:cs typeface="Tahoma" pitchFamily="34" charset="0"/>
              </a:rPr>
              <a:t>ì</a:t>
            </a:r>
            <a:r>
              <a:rPr lang="it-IT" altLang="it-IT" sz="1300" b="1" dirty="0">
                <a:solidFill>
                  <a:schemeClr val="tx1">
                    <a:lumMod val="50000"/>
                    <a:lumOff val="50000"/>
                  </a:schemeClr>
                </a:solidFill>
                <a:latin typeface="Tahoma" pitchFamily="34" charset="0"/>
                <a:ea typeface="Times New Roman" pitchFamily="18" charset="0"/>
                <a:cs typeface="Tahoma" pitchFamily="34" charset="0"/>
              </a:rPr>
              <a:t> al venerd</a:t>
            </a:r>
            <a:r>
              <a:rPr lang="it-IT" altLang="it-IT" sz="1300" b="1" dirty="0">
                <a:solidFill>
                  <a:schemeClr val="tx1">
                    <a:lumMod val="50000"/>
                    <a:lumOff val="50000"/>
                  </a:schemeClr>
                </a:solidFill>
                <a:ea typeface="Times New Roman" pitchFamily="18" charset="0"/>
                <a:cs typeface="Tahoma" pitchFamily="34" charset="0"/>
              </a:rPr>
              <a:t>ì</a:t>
            </a:r>
            <a:r>
              <a:rPr lang="it-IT" altLang="it-IT" sz="1300" b="1" dirty="0">
                <a:solidFill>
                  <a:schemeClr val="tx1">
                    <a:lumMod val="50000"/>
                    <a:lumOff val="50000"/>
                  </a:schemeClr>
                </a:solidFill>
                <a:latin typeface="Tahoma" pitchFamily="34" charset="0"/>
                <a:ea typeface="Times New Roman" pitchFamily="18" charset="0"/>
                <a:cs typeface="Tahoma" pitchFamily="34" charset="0"/>
              </a:rPr>
              <a:t> </a:t>
            </a:r>
          </a:p>
          <a:p>
            <a:pPr algn="r">
              <a:spcBef>
                <a:spcPct val="0"/>
              </a:spcBef>
              <a:buFontTx/>
              <a:buNone/>
            </a:pPr>
            <a:r>
              <a:rPr lang="it-IT" altLang="it-IT" sz="1300" b="1" dirty="0">
                <a:solidFill>
                  <a:schemeClr val="tx1">
                    <a:lumMod val="50000"/>
                    <a:lumOff val="50000"/>
                  </a:schemeClr>
                </a:solidFill>
                <a:latin typeface="Tahoma" pitchFamily="34" charset="0"/>
                <a:ea typeface="Times New Roman" pitchFamily="18" charset="0"/>
                <a:cs typeface="Tahoma" pitchFamily="34" charset="0"/>
              </a:rPr>
              <a:t>dalle 9 alle 12 e dalle 15 alle 18;</a:t>
            </a:r>
            <a:endParaRPr lang="it-IT" altLang="it-IT" sz="900" dirty="0">
              <a:solidFill>
                <a:schemeClr val="tx1">
                  <a:lumMod val="50000"/>
                  <a:lumOff val="50000"/>
                </a:schemeClr>
              </a:solidFill>
              <a:ea typeface="Times New Roman" pitchFamily="18" charset="0"/>
              <a:cs typeface="Tahoma" pitchFamily="34" charset="0"/>
            </a:endParaRPr>
          </a:p>
          <a:p>
            <a:pPr algn="r">
              <a:spcBef>
                <a:spcPct val="0"/>
              </a:spcBef>
              <a:buFontTx/>
              <a:buNone/>
            </a:pPr>
            <a:r>
              <a:rPr lang="it-IT" altLang="it-IT" sz="1300" b="1" dirty="0">
                <a:solidFill>
                  <a:schemeClr val="tx1">
                    <a:lumMod val="50000"/>
                    <a:lumOff val="50000"/>
                  </a:schemeClr>
                </a:solidFill>
                <a:latin typeface="Tahoma" pitchFamily="34" charset="0"/>
                <a:ea typeface="Times New Roman" pitchFamily="18" charset="0"/>
                <a:cs typeface="Tahoma" pitchFamily="34" charset="0"/>
              </a:rPr>
              <a:t>un Call Center con operatori diretti interviene</a:t>
            </a:r>
            <a:endParaRPr lang="it-IT" altLang="it-IT" sz="900" dirty="0">
              <a:solidFill>
                <a:schemeClr val="tx1">
                  <a:lumMod val="50000"/>
                  <a:lumOff val="50000"/>
                </a:schemeClr>
              </a:solidFill>
              <a:ea typeface="Times New Roman" pitchFamily="18" charset="0"/>
              <a:cs typeface="Tahoma" pitchFamily="34" charset="0"/>
            </a:endParaRPr>
          </a:p>
          <a:p>
            <a:pPr algn="r">
              <a:spcBef>
                <a:spcPct val="0"/>
              </a:spcBef>
              <a:buFontTx/>
              <a:buNone/>
            </a:pPr>
            <a:r>
              <a:rPr lang="it-IT" altLang="it-IT" sz="1300" b="1" dirty="0">
                <a:solidFill>
                  <a:schemeClr val="tx1">
                    <a:lumMod val="50000"/>
                    <a:lumOff val="50000"/>
                  </a:schemeClr>
                </a:solidFill>
                <a:latin typeface="Tahoma" pitchFamily="34" charset="0"/>
                <a:ea typeface="Times New Roman" pitchFamily="18" charset="0"/>
                <a:cs typeface="Tahoma" pitchFamily="34" charset="0"/>
              </a:rPr>
              <a:t>nelle ore di chiusura dei Punti d</a:t>
            </a:r>
            <a:r>
              <a:rPr lang="it-IT" altLang="it-IT" sz="1300" b="1" dirty="0">
                <a:solidFill>
                  <a:schemeClr val="tx1">
                    <a:lumMod val="50000"/>
                    <a:lumOff val="50000"/>
                  </a:schemeClr>
                </a:solidFill>
                <a:ea typeface="Times New Roman" pitchFamily="18" charset="0"/>
                <a:cs typeface="Tahoma" pitchFamily="34" charset="0"/>
              </a:rPr>
              <a:t>’</a:t>
            </a:r>
            <a:r>
              <a:rPr lang="it-IT" altLang="it-IT" sz="1300" b="1" dirty="0">
                <a:solidFill>
                  <a:schemeClr val="tx1">
                    <a:lumMod val="50000"/>
                    <a:lumOff val="50000"/>
                  </a:schemeClr>
                </a:solidFill>
                <a:latin typeface="Tahoma" pitchFamily="34" charset="0"/>
                <a:ea typeface="Times New Roman" pitchFamily="18" charset="0"/>
                <a:cs typeface="Tahoma" pitchFamily="34" charset="0"/>
              </a:rPr>
              <a:t>Ascolto</a:t>
            </a:r>
            <a:endParaRPr lang="it-IT" altLang="it-IT" sz="1800" dirty="0">
              <a:solidFill>
                <a:schemeClr val="tx1">
                  <a:lumMod val="50000"/>
                  <a:lumOff val="50000"/>
                </a:schemeClr>
              </a:solidFill>
              <a:ea typeface="Times New Roman" pitchFamily="18" charset="0"/>
              <a:cs typeface="Tahoma" pitchFamily="34" charset="0"/>
            </a:endParaRPr>
          </a:p>
        </p:txBody>
      </p:sp>
      <p:graphicFrame>
        <p:nvGraphicFramePr>
          <p:cNvPr id="11275" name="Object 12"/>
          <p:cNvGraphicFramePr>
            <a:graphicFrameLocks noChangeAspect="1"/>
          </p:cNvGraphicFramePr>
          <p:nvPr/>
        </p:nvGraphicFramePr>
        <p:xfrm>
          <a:off x="304800" y="2971804"/>
          <a:ext cx="990600" cy="1020763"/>
        </p:xfrm>
        <a:graphic>
          <a:graphicData uri="http://schemas.openxmlformats.org/presentationml/2006/ole">
            <mc:AlternateContent xmlns:mc="http://schemas.openxmlformats.org/markup-compatibility/2006">
              <mc:Choice xmlns:v="urn:schemas-microsoft-com:vml" Requires="v">
                <p:oleObj spid="_x0000_s1044" r:id="rId4" imgW="1796796" imgH="1527048" progId="Unknown">
                  <p:embed/>
                </p:oleObj>
              </mc:Choice>
              <mc:Fallback>
                <p:oleObj r:id="rId4" imgW="1796796" imgH="1527048" progId="Unknown">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2971804"/>
                        <a:ext cx="990600" cy="10207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276" name="Rectangle 13"/>
          <p:cNvSpPr>
            <a:spLocks noChangeArrowheads="1"/>
          </p:cNvSpPr>
          <p:nvPr/>
        </p:nvSpPr>
        <p:spPr bwMode="auto">
          <a:xfrm>
            <a:off x="10" y="95515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it-IT" altLang="it-IT" sz="1800"/>
          </a:p>
        </p:txBody>
      </p:sp>
      <p:sp>
        <p:nvSpPr>
          <p:cNvPr id="11277" name="Rectangle 14"/>
          <p:cNvSpPr>
            <a:spLocks noChangeArrowheads="1"/>
          </p:cNvSpPr>
          <p:nvPr/>
        </p:nvSpPr>
        <p:spPr bwMode="auto">
          <a:xfrm>
            <a:off x="10" y="95515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it-IT" altLang="it-IT" sz="1800"/>
          </a:p>
        </p:txBody>
      </p:sp>
      <p:sp>
        <p:nvSpPr>
          <p:cNvPr id="11278" name="Rectangle 15"/>
          <p:cNvSpPr>
            <a:spLocks noChangeArrowheads="1"/>
          </p:cNvSpPr>
          <p:nvPr/>
        </p:nvSpPr>
        <p:spPr bwMode="auto">
          <a:xfrm>
            <a:off x="10" y="95515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it-IT" altLang="it-IT" sz="1800"/>
          </a:p>
        </p:txBody>
      </p:sp>
      <p:sp>
        <p:nvSpPr>
          <p:cNvPr id="11279" name="Rectangle 16"/>
          <p:cNvSpPr>
            <a:spLocks noChangeArrowheads="1"/>
          </p:cNvSpPr>
          <p:nvPr/>
        </p:nvSpPr>
        <p:spPr bwMode="auto">
          <a:xfrm>
            <a:off x="10" y="95515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it-IT" altLang="it-IT" sz="1800"/>
          </a:p>
        </p:txBody>
      </p:sp>
      <p:sp>
        <p:nvSpPr>
          <p:cNvPr id="11280" name="Rectangle 17"/>
          <p:cNvSpPr>
            <a:spLocks noChangeArrowheads="1"/>
          </p:cNvSpPr>
          <p:nvPr/>
        </p:nvSpPr>
        <p:spPr bwMode="auto">
          <a:xfrm>
            <a:off x="10" y="1902640"/>
            <a:ext cx="18473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it-IT" altLang="it-IT" sz="1200">
                <a:cs typeface="Times New Roman" pitchFamily="18" charset="0"/>
              </a:rPr>
              <a:t/>
            </a:r>
            <a:br>
              <a:rPr lang="it-IT" altLang="it-IT" sz="1200">
                <a:cs typeface="Times New Roman" pitchFamily="18" charset="0"/>
              </a:rPr>
            </a:br>
            <a:endParaRPr lang="it-IT" altLang="it-IT" sz="1800"/>
          </a:p>
        </p:txBody>
      </p:sp>
      <p:sp>
        <p:nvSpPr>
          <p:cNvPr id="11281" name="AutoShape 19"/>
          <p:cNvSpPr>
            <a:spLocks noChangeArrowheads="1"/>
          </p:cNvSpPr>
          <p:nvPr/>
        </p:nvSpPr>
        <p:spPr bwMode="auto">
          <a:xfrm>
            <a:off x="533400" y="1143000"/>
            <a:ext cx="228600" cy="1371600"/>
          </a:xfrm>
          <a:prstGeom prst="curvedRightArrow">
            <a:avLst>
              <a:gd name="adj1" fmla="val 120000"/>
              <a:gd name="adj2" fmla="val 240000"/>
              <a:gd name="adj3" fmla="val 33333"/>
            </a:avLst>
          </a:prstGeom>
          <a:solidFill>
            <a:srgbClr val="00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1282" name="AutoShape 20"/>
          <p:cNvSpPr>
            <a:spLocks noChangeArrowheads="1"/>
          </p:cNvSpPr>
          <p:nvPr/>
        </p:nvSpPr>
        <p:spPr bwMode="auto">
          <a:xfrm>
            <a:off x="5715000" y="2286000"/>
            <a:ext cx="228600" cy="1066800"/>
          </a:xfrm>
          <a:prstGeom prst="curvedLeftArrow">
            <a:avLst>
              <a:gd name="adj1" fmla="val 93333"/>
              <a:gd name="adj2" fmla="val 186667"/>
              <a:gd name="adj3" fmla="val 33333"/>
            </a:avLst>
          </a:prstGeom>
          <a:solidFill>
            <a:srgbClr val="00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1283" name="AutoShape 21"/>
          <p:cNvSpPr>
            <a:spLocks noChangeArrowheads="1"/>
          </p:cNvSpPr>
          <p:nvPr/>
        </p:nvSpPr>
        <p:spPr bwMode="auto">
          <a:xfrm>
            <a:off x="1524000" y="4343400"/>
            <a:ext cx="228600" cy="1371600"/>
          </a:xfrm>
          <a:prstGeom prst="curvedRightArrow">
            <a:avLst>
              <a:gd name="adj1" fmla="val 120000"/>
              <a:gd name="adj2" fmla="val 240000"/>
              <a:gd name="adj3" fmla="val 33333"/>
            </a:avLst>
          </a:prstGeom>
          <a:solidFill>
            <a:srgbClr val="00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22" name="Titolo 1"/>
          <p:cNvSpPr txBox="1">
            <a:spLocks/>
          </p:cNvSpPr>
          <p:nvPr/>
        </p:nvSpPr>
        <p:spPr>
          <a:xfrm>
            <a:off x="457200" y="116632"/>
            <a:ext cx="8229600" cy="866656"/>
          </a:xfrm>
          <a:prstGeom prst="rect">
            <a:avLst/>
          </a:prstGeom>
          <a:solidFill>
            <a:schemeClr val="accent3">
              <a:lumMod val="60000"/>
              <a:lumOff val="40000"/>
            </a:schemeClr>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it-IT" sz="2800" b="1" dirty="0" smtClean="0">
                <a:latin typeface="Arial" panose="020B0604020202020204" pitchFamily="34" charset="0"/>
                <a:cs typeface="Arial" panose="020B0604020202020204" pitchFamily="34" charset="0"/>
              </a:rPr>
              <a:t>Il valore del Filo d’Argento</a:t>
            </a:r>
            <a:br>
              <a:rPr lang="it-IT" sz="2800" b="1" dirty="0" smtClean="0">
                <a:latin typeface="Arial" panose="020B0604020202020204" pitchFamily="34" charset="0"/>
                <a:cs typeface="Arial" panose="020B0604020202020204" pitchFamily="34" charset="0"/>
              </a:rPr>
            </a:br>
            <a:r>
              <a:rPr lang="it-IT" sz="2800" b="1" dirty="0" smtClean="0">
                <a:latin typeface="Arial" panose="020B0604020202020204" pitchFamily="34" charset="0"/>
                <a:cs typeface="Arial" panose="020B0604020202020204" pitchFamily="34" charset="0"/>
              </a:rPr>
              <a:t>COME FUNZIONA LA TELEFONIA SOCIALE</a:t>
            </a:r>
            <a:endParaRPr lang="it-IT"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97185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solidFill>
            <a:schemeClr val="accent6">
              <a:lumMod val="20000"/>
              <a:lumOff val="80000"/>
            </a:schemeClr>
          </a:solidFill>
          <a:ln w="76200">
            <a:noFill/>
          </a:ln>
          <a:effectLst>
            <a:outerShdw blurRad="50800" dist="38100" dir="5400000" algn="t" rotWithShape="0">
              <a:prstClr val="black">
                <a:alpha val="40000"/>
              </a:prstClr>
            </a:outerShdw>
          </a:effectLst>
        </p:spPr>
        <p:txBody>
          <a:bodyPr>
            <a:normAutofit fontScale="62500" lnSpcReduction="20000"/>
          </a:bodyPr>
          <a:lstStyle/>
          <a:p>
            <a:pPr>
              <a:spcBef>
                <a:spcPct val="0"/>
              </a:spcBef>
              <a:buNone/>
            </a:pPr>
            <a:endParaRPr lang="it-IT" altLang="it-IT" sz="2400" b="1" dirty="0">
              <a:latin typeface="Tahoma" pitchFamily="34" charset="0"/>
            </a:endParaRPr>
          </a:p>
          <a:p>
            <a:pPr marL="0" indent="0" algn="ctr">
              <a:buNone/>
              <a:defRPr/>
            </a:pPr>
            <a:r>
              <a:rPr lang="it-IT" sz="2600" b="1" dirty="0">
                <a:solidFill>
                  <a:srgbClr val="009900"/>
                </a:solidFill>
                <a:latin typeface="Tahoma" pitchFamily="34" charset="0"/>
                <a:cs typeface="Arial" charset="0"/>
              </a:rPr>
              <a:t>Nel corso del 2013 il servizio di Telefonia Sociale del Filo d’Argento </a:t>
            </a:r>
            <a:r>
              <a:rPr lang="it-IT" sz="2600" b="1" dirty="0" smtClean="0">
                <a:solidFill>
                  <a:srgbClr val="009900"/>
                </a:solidFill>
                <a:latin typeface="Tahoma" pitchFamily="34" charset="0"/>
                <a:cs typeface="Arial" charset="0"/>
              </a:rPr>
              <a:t/>
            </a:r>
            <a:br>
              <a:rPr lang="it-IT" sz="2600" b="1" dirty="0" smtClean="0">
                <a:solidFill>
                  <a:srgbClr val="009900"/>
                </a:solidFill>
                <a:latin typeface="Tahoma" pitchFamily="34" charset="0"/>
                <a:cs typeface="Arial" charset="0"/>
              </a:rPr>
            </a:br>
            <a:r>
              <a:rPr lang="it-IT" sz="2600" b="1" dirty="0" smtClean="0">
                <a:solidFill>
                  <a:srgbClr val="009900"/>
                </a:solidFill>
                <a:latin typeface="Tahoma" pitchFamily="34" charset="0"/>
              </a:rPr>
              <a:t>ha </a:t>
            </a:r>
            <a:r>
              <a:rPr lang="it-IT" sz="2600" b="1" dirty="0">
                <a:solidFill>
                  <a:srgbClr val="009900"/>
                </a:solidFill>
                <a:latin typeface="Tahoma" pitchFamily="34" charset="0"/>
              </a:rPr>
              <a:t>risposto complessivamente a</a:t>
            </a:r>
          </a:p>
          <a:p>
            <a:pPr>
              <a:defRPr/>
            </a:pPr>
            <a:endParaRPr lang="it-IT" b="1" dirty="0">
              <a:solidFill>
                <a:srgbClr val="009900"/>
              </a:solidFill>
              <a:latin typeface="Tahoma" pitchFamily="34" charset="0"/>
            </a:endParaRPr>
          </a:p>
          <a:p>
            <a:pPr marL="285750" indent="-285750">
              <a:buSzPct val="117000"/>
              <a:buFont typeface="Tahoma" pitchFamily="34" charset="0"/>
              <a:buChar char="•"/>
              <a:defRPr/>
            </a:pPr>
            <a:r>
              <a:rPr lang="it-IT" b="1" u="sng" dirty="0">
                <a:solidFill>
                  <a:srgbClr val="FF0000"/>
                </a:solidFill>
                <a:latin typeface="Tahoma" pitchFamily="34" charset="0"/>
              </a:rPr>
              <a:t>181.110 </a:t>
            </a:r>
            <a:r>
              <a:rPr lang="it-IT" b="1" u="sng" dirty="0">
                <a:solidFill>
                  <a:srgbClr val="009900"/>
                </a:solidFill>
                <a:latin typeface="Tahoma" pitchFamily="34" charset="0"/>
              </a:rPr>
              <a:t>contatti o chiamate telefoniche ‘</a:t>
            </a:r>
            <a:r>
              <a:rPr lang="it-IT" b="1" u="sng" dirty="0">
                <a:solidFill>
                  <a:srgbClr val="FF0000"/>
                </a:solidFill>
                <a:latin typeface="Tahoma" pitchFamily="34" charset="0"/>
              </a:rPr>
              <a:t>in entrata</a:t>
            </a:r>
            <a:r>
              <a:rPr lang="it-IT" b="1" u="sng" dirty="0">
                <a:solidFill>
                  <a:srgbClr val="009900"/>
                </a:solidFill>
                <a:latin typeface="Tahoma" pitchFamily="34" charset="0"/>
              </a:rPr>
              <a:t>’</a:t>
            </a:r>
            <a:r>
              <a:rPr lang="it-IT" b="1" dirty="0">
                <a:solidFill>
                  <a:srgbClr val="009900"/>
                </a:solidFill>
                <a:latin typeface="Tahoma" pitchFamily="34" charset="0"/>
              </a:rPr>
              <a:t> </a:t>
            </a:r>
            <a:r>
              <a:rPr lang="it-IT" b="1" dirty="0" smtClean="0">
                <a:solidFill>
                  <a:srgbClr val="009900"/>
                </a:solidFill>
                <a:latin typeface="Tahoma" pitchFamily="34" charset="0"/>
              </a:rPr>
              <a:t/>
            </a:r>
            <a:br>
              <a:rPr lang="it-IT" b="1" dirty="0" smtClean="0">
                <a:solidFill>
                  <a:srgbClr val="009900"/>
                </a:solidFill>
                <a:latin typeface="Tahoma" pitchFamily="34" charset="0"/>
              </a:rPr>
            </a:br>
            <a:r>
              <a:rPr lang="it-IT" dirty="0" smtClean="0">
                <a:latin typeface="Tahoma" pitchFamily="34" charset="0"/>
              </a:rPr>
              <a:t>di </a:t>
            </a:r>
            <a:r>
              <a:rPr lang="it-IT" dirty="0">
                <a:latin typeface="Tahoma" pitchFamily="34" charset="0"/>
              </a:rPr>
              <a:t>soccorso sociale </a:t>
            </a:r>
            <a:r>
              <a:rPr lang="it-IT" i="1" dirty="0" smtClean="0">
                <a:latin typeface="Tahoma" pitchFamily="34" charset="0"/>
              </a:rPr>
              <a:t>da </a:t>
            </a:r>
            <a:r>
              <a:rPr lang="it-IT" i="1" dirty="0">
                <a:latin typeface="Tahoma" pitchFamily="34" charset="0"/>
              </a:rPr>
              <a:t>parte di </a:t>
            </a:r>
          </a:p>
          <a:p>
            <a:pPr marL="285750" indent="-285750">
              <a:buSzPct val="117000"/>
              <a:buFont typeface="Tahoma" pitchFamily="34" charset="0"/>
              <a:buChar char="•"/>
              <a:defRPr/>
            </a:pPr>
            <a:endParaRPr lang="it-IT" dirty="0">
              <a:latin typeface="Tahoma" pitchFamily="34" charset="0"/>
            </a:endParaRPr>
          </a:p>
          <a:p>
            <a:pPr marL="285750" indent="-285750">
              <a:buSzPct val="117000"/>
              <a:buFont typeface="Tahoma" pitchFamily="34" charset="0"/>
              <a:buChar char="•"/>
              <a:defRPr/>
            </a:pPr>
            <a:r>
              <a:rPr lang="it-IT" b="1" u="sng" dirty="0">
                <a:solidFill>
                  <a:srgbClr val="FF0000"/>
                </a:solidFill>
                <a:latin typeface="Tahoma" pitchFamily="34" charset="0"/>
              </a:rPr>
              <a:t>25.988 </a:t>
            </a:r>
            <a:r>
              <a:rPr lang="it-IT" b="1" u="sng" dirty="0">
                <a:solidFill>
                  <a:srgbClr val="009900"/>
                </a:solidFill>
                <a:latin typeface="Tahoma" pitchFamily="34" charset="0"/>
              </a:rPr>
              <a:t>cittadini</a:t>
            </a:r>
            <a:r>
              <a:rPr lang="it-IT" b="1" dirty="0">
                <a:solidFill>
                  <a:srgbClr val="009900"/>
                </a:solidFill>
                <a:latin typeface="Tahoma" pitchFamily="34" charset="0"/>
              </a:rPr>
              <a:t> </a:t>
            </a:r>
            <a:r>
              <a:rPr lang="it-IT" dirty="0">
                <a:solidFill>
                  <a:srgbClr val="009900"/>
                </a:solidFill>
                <a:latin typeface="Tahoma" pitchFamily="34" charset="0"/>
              </a:rPr>
              <a:t> </a:t>
            </a:r>
            <a:r>
              <a:rPr lang="it-IT" dirty="0">
                <a:latin typeface="Tahoma" pitchFamily="34" charset="0"/>
              </a:rPr>
              <a:t>in condizioni di disagio sociale </a:t>
            </a:r>
            <a:r>
              <a:rPr lang="it-IT" dirty="0" smtClean="0">
                <a:latin typeface="Tahoma" pitchFamily="34" charset="0"/>
              </a:rPr>
              <a:t/>
            </a:r>
            <a:br>
              <a:rPr lang="it-IT" dirty="0" smtClean="0">
                <a:latin typeface="Tahoma" pitchFamily="34" charset="0"/>
              </a:rPr>
            </a:br>
            <a:r>
              <a:rPr lang="it-IT" i="1" dirty="0" smtClean="0">
                <a:latin typeface="Tahoma" pitchFamily="34" charset="0"/>
              </a:rPr>
              <a:t>che </a:t>
            </a:r>
            <a:r>
              <a:rPr lang="it-IT" i="1" dirty="0">
                <a:latin typeface="Tahoma" pitchFamily="34" charset="0"/>
              </a:rPr>
              <a:t>hanno originato </a:t>
            </a:r>
          </a:p>
          <a:p>
            <a:pPr marL="285750" indent="-285750">
              <a:buSzPct val="117000"/>
              <a:buFont typeface="Tahoma" pitchFamily="34" charset="0"/>
              <a:buChar char="•"/>
              <a:defRPr/>
            </a:pPr>
            <a:endParaRPr lang="it-IT" b="1" dirty="0">
              <a:latin typeface="Tahoma" pitchFamily="34" charset="0"/>
            </a:endParaRPr>
          </a:p>
          <a:p>
            <a:pPr marL="285750" indent="-285750">
              <a:buSzPct val="117000"/>
              <a:buFont typeface="Tahoma" pitchFamily="34" charset="0"/>
              <a:buChar char="•"/>
              <a:defRPr/>
            </a:pPr>
            <a:r>
              <a:rPr lang="it-IT" b="1" u="sng" dirty="0">
                <a:solidFill>
                  <a:srgbClr val="FF0000"/>
                </a:solidFill>
                <a:latin typeface="Tahoma" pitchFamily="34" charset="0"/>
              </a:rPr>
              <a:t>470.058 </a:t>
            </a:r>
            <a:r>
              <a:rPr lang="it-IT" b="1" u="sng" dirty="0">
                <a:solidFill>
                  <a:srgbClr val="009900"/>
                </a:solidFill>
                <a:latin typeface="Tahoma" pitchFamily="34" charset="0"/>
              </a:rPr>
              <a:t>‘servizi’</a:t>
            </a:r>
            <a:r>
              <a:rPr lang="it-IT" b="1" dirty="0">
                <a:solidFill>
                  <a:srgbClr val="009900"/>
                </a:solidFill>
                <a:latin typeface="Tahoma" pitchFamily="34" charset="0"/>
              </a:rPr>
              <a:t> </a:t>
            </a:r>
            <a:r>
              <a:rPr lang="it-IT" dirty="0">
                <a:latin typeface="Tahoma" pitchFamily="34" charset="0"/>
              </a:rPr>
              <a:t>di varia </a:t>
            </a:r>
            <a:r>
              <a:rPr lang="it-IT" dirty="0" smtClean="0">
                <a:latin typeface="Tahoma" pitchFamily="34" charset="0"/>
              </a:rPr>
              <a:t>natura </a:t>
            </a:r>
            <a:br>
              <a:rPr lang="it-IT" dirty="0" smtClean="0">
                <a:latin typeface="Tahoma" pitchFamily="34" charset="0"/>
              </a:rPr>
            </a:br>
            <a:r>
              <a:rPr lang="it-IT" i="1" dirty="0" smtClean="0">
                <a:latin typeface="Tahoma" pitchFamily="34" charset="0"/>
              </a:rPr>
              <a:t>che </a:t>
            </a:r>
            <a:r>
              <a:rPr lang="it-IT" i="1" dirty="0">
                <a:latin typeface="Tahoma" pitchFamily="34" charset="0"/>
              </a:rPr>
              <a:t>hanno richiesto un totale di</a:t>
            </a:r>
          </a:p>
          <a:p>
            <a:pPr marL="285750" indent="-285750">
              <a:buSzPct val="117000"/>
              <a:buFont typeface="Tahoma" pitchFamily="34" charset="0"/>
              <a:buChar char="•"/>
              <a:defRPr/>
            </a:pPr>
            <a:endParaRPr lang="it-IT" b="1" dirty="0">
              <a:solidFill>
                <a:srgbClr val="FF0000"/>
              </a:solidFill>
              <a:latin typeface="Tahoma" pitchFamily="34" charset="0"/>
            </a:endParaRPr>
          </a:p>
          <a:p>
            <a:pPr marL="285750" indent="-285750">
              <a:buSzPct val="117000"/>
              <a:buFont typeface="Tahoma" pitchFamily="34" charset="0"/>
              <a:buChar char="•"/>
              <a:defRPr/>
            </a:pPr>
            <a:r>
              <a:rPr lang="it-IT" b="1" u="sng" dirty="0">
                <a:solidFill>
                  <a:srgbClr val="FF0000"/>
                </a:solidFill>
                <a:latin typeface="Tahoma" pitchFamily="34" charset="0"/>
              </a:rPr>
              <a:t>290.838 </a:t>
            </a:r>
            <a:r>
              <a:rPr lang="it-IT" b="1" u="sng" dirty="0">
                <a:solidFill>
                  <a:srgbClr val="009900"/>
                </a:solidFill>
                <a:latin typeface="Tahoma" pitchFamily="34" charset="0"/>
              </a:rPr>
              <a:t>contatti telefonici ‘</a:t>
            </a:r>
            <a:r>
              <a:rPr lang="it-IT" b="1" u="sng" dirty="0">
                <a:solidFill>
                  <a:srgbClr val="FF0000"/>
                </a:solidFill>
                <a:latin typeface="Tahoma" pitchFamily="34" charset="0"/>
              </a:rPr>
              <a:t>in uscita</a:t>
            </a:r>
            <a:r>
              <a:rPr lang="it-IT" b="1" u="sng" dirty="0">
                <a:solidFill>
                  <a:srgbClr val="009900"/>
                </a:solidFill>
                <a:latin typeface="Tahoma" pitchFamily="34" charset="0"/>
              </a:rPr>
              <a:t>’</a:t>
            </a:r>
            <a:r>
              <a:rPr lang="it-IT" b="1" dirty="0">
                <a:solidFill>
                  <a:srgbClr val="009900"/>
                </a:solidFill>
                <a:latin typeface="Tahoma" pitchFamily="34" charset="0"/>
              </a:rPr>
              <a:t> </a:t>
            </a:r>
            <a:r>
              <a:rPr lang="it-IT" dirty="0">
                <a:latin typeface="Tahoma" pitchFamily="34" charset="0"/>
              </a:rPr>
              <a:t>necessari </a:t>
            </a:r>
            <a:endParaRPr lang="it-IT" sz="1800" dirty="0">
              <a:latin typeface="Tahoma" pitchFamily="34" charset="0"/>
            </a:endParaRPr>
          </a:p>
          <a:p>
            <a:pPr indent="0">
              <a:buSzPct val="117000"/>
              <a:buNone/>
              <a:defRPr/>
            </a:pPr>
            <a:r>
              <a:rPr lang="it-IT" sz="2600" dirty="0">
                <a:latin typeface="Tahoma" pitchFamily="34" charset="0"/>
              </a:rPr>
              <a:t>o per </a:t>
            </a:r>
            <a:r>
              <a:rPr lang="it-IT" sz="2600" b="1" u="sng" dirty="0">
                <a:latin typeface="Tahoma" pitchFamily="34" charset="0"/>
              </a:rPr>
              <a:t>relazionarsi con l’assistito </a:t>
            </a:r>
            <a:r>
              <a:rPr lang="it-IT" sz="2600" dirty="0">
                <a:latin typeface="Tahoma" pitchFamily="34" charset="0"/>
              </a:rPr>
              <a:t>(119.521) </a:t>
            </a:r>
            <a:endParaRPr lang="it-IT" sz="2600" dirty="0" smtClean="0">
              <a:latin typeface="Tahoma" pitchFamily="34" charset="0"/>
            </a:endParaRPr>
          </a:p>
          <a:p>
            <a:pPr indent="0">
              <a:buSzPct val="117000"/>
              <a:buNone/>
              <a:defRPr/>
            </a:pPr>
            <a:r>
              <a:rPr lang="it-IT" sz="2600" dirty="0" smtClean="0">
                <a:latin typeface="Tahoma" pitchFamily="34" charset="0"/>
              </a:rPr>
              <a:t>o </a:t>
            </a:r>
            <a:r>
              <a:rPr lang="it-IT" sz="2600" dirty="0">
                <a:latin typeface="Tahoma" pitchFamily="34" charset="0"/>
              </a:rPr>
              <a:t>per </a:t>
            </a:r>
            <a:r>
              <a:rPr lang="it-IT" sz="2600" b="1" u="sng" dirty="0">
                <a:latin typeface="Tahoma" pitchFamily="34" charset="0"/>
              </a:rPr>
              <a:t>organizzare il servizio richiesto </a:t>
            </a:r>
            <a:r>
              <a:rPr lang="it-IT" sz="2600" dirty="0">
                <a:latin typeface="Tahoma" pitchFamily="34" charset="0"/>
              </a:rPr>
              <a:t>(171.317).</a:t>
            </a:r>
          </a:p>
          <a:p>
            <a:endParaRPr lang="it-IT" b="1" dirty="0" smtClean="0">
              <a:effectLst>
                <a:outerShdw blurRad="38100" dist="38100" dir="2700000" algn="tl">
                  <a:srgbClr val="000000">
                    <a:alpha val="43137"/>
                  </a:srgbClr>
                </a:outerShdw>
              </a:effectLst>
            </a:endParaRPr>
          </a:p>
        </p:txBody>
      </p:sp>
      <p:sp>
        <p:nvSpPr>
          <p:cNvPr id="8" name="Segnaposto data 7"/>
          <p:cNvSpPr>
            <a:spLocks noGrp="1"/>
          </p:cNvSpPr>
          <p:nvPr>
            <p:ph type="dt" sz="half" idx="10"/>
          </p:nvPr>
        </p:nvSpPr>
        <p:spPr/>
        <p:txBody>
          <a:bodyPr/>
          <a:lstStyle/>
          <a:p>
            <a:fld id="{5889596B-2F04-4260-839D-E67FAF56A7E4}" type="datetime1">
              <a:rPr lang="it-IT" smtClean="0"/>
              <a:t>22/07/2014</a:t>
            </a:fld>
            <a:endParaRPr lang="it-IT"/>
          </a:p>
        </p:txBody>
      </p:sp>
      <p:sp>
        <p:nvSpPr>
          <p:cNvPr id="9" name="Segnaposto numero diapositiva 8"/>
          <p:cNvSpPr>
            <a:spLocks noGrp="1"/>
          </p:cNvSpPr>
          <p:nvPr>
            <p:ph type="sldNum" sz="quarter" idx="12"/>
          </p:nvPr>
        </p:nvSpPr>
        <p:spPr/>
        <p:txBody>
          <a:bodyPr/>
          <a:lstStyle/>
          <a:p>
            <a:fld id="{94A88AB8-1D02-4EA9-B9C2-2730F288CDD7}" type="slidenum">
              <a:rPr lang="it-IT" smtClean="0"/>
              <a:t>11</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10"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259521"/>
            <a:ext cx="1296144" cy="481865"/>
          </a:xfrm>
          <a:prstGeom prst="rect">
            <a:avLst/>
          </a:prstGeom>
          <a:noFill/>
          <a:extLst>
            <a:ext uri="{909E8E84-426E-40DD-AFC4-6F175D3DCCD1}">
              <a14:hiddenFill xmlns:a14="http://schemas.microsoft.com/office/drawing/2010/main">
                <a:solidFill>
                  <a:srgbClr val="FFFFFF"/>
                </a:solidFill>
              </a14:hiddenFill>
            </a:ext>
          </a:extLst>
        </p:spPr>
      </p:pic>
      <p:sp>
        <p:nvSpPr>
          <p:cNvPr id="11" name="Titolo 1"/>
          <p:cNvSpPr txBox="1">
            <a:spLocks noGrp="1"/>
          </p:cNvSpPr>
          <p:nvPr>
            <p:ph type="title"/>
          </p:nvPr>
        </p:nvSpPr>
        <p:spPr>
          <a:prstGeom prst="rect">
            <a:avLst/>
          </a:prstGeom>
          <a:solidFill>
            <a:schemeClr val="accent3">
              <a:lumMod val="60000"/>
              <a:lumOff val="40000"/>
            </a:schemeClr>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it-IT" sz="2800" b="1" dirty="0" smtClean="0">
                <a:latin typeface="Arial" panose="020B0604020202020204" pitchFamily="34" charset="0"/>
                <a:cs typeface="Arial" panose="020B0604020202020204" pitchFamily="34" charset="0"/>
              </a:rPr>
              <a:t>Il </a:t>
            </a:r>
            <a:r>
              <a:rPr lang="it-IT" sz="2800" b="1" dirty="0">
                <a:latin typeface="Arial" panose="020B0604020202020204" pitchFamily="34" charset="0"/>
                <a:cs typeface="Arial" panose="020B0604020202020204" pitchFamily="34" charset="0"/>
              </a:rPr>
              <a:t>valore del Filo d’Argento</a:t>
            </a:r>
            <a:br>
              <a:rPr lang="it-IT" sz="2800" b="1" dirty="0">
                <a:latin typeface="Arial" panose="020B0604020202020204" pitchFamily="34" charset="0"/>
                <a:cs typeface="Arial" panose="020B0604020202020204" pitchFamily="34" charset="0"/>
              </a:rPr>
            </a:br>
            <a:r>
              <a:rPr lang="it-IT" sz="2800" b="1" dirty="0" smtClean="0">
                <a:latin typeface="Arial" panose="020B0604020202020204" pitchFamily="34" charset="0"/>
                <a:cs typeface="Arial" panose="020B0604020202020204" pitchFamily="34" charset="0"/>
              </a:rPr>
              <a:t>I RISULTATI CONSEGUITI NEL 2013</a:t>
            </a:r>
            <a:endParaRPr lang="it-IT"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4435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5"/>
          <p:cNvGraphicFramePr>
            <a:graphicFrameLocks noChangeAspect="1"/>
          </p:cNvGraphicFramePr>
          <p:nvPr/>
        </p:nvGraphicFramePr>
        <p:xfrm>
          <a:off x="2111026" y="2825750"/>
          <a:ext cx="6692900" cy="3670300"/>
        </p:xfrm>
        <a:graphic>
          <a:graphicData uri="http://schemas.openxmlformats.org/presentationml/2006/ole">
            <mc:AlternateContent xmlns:mc="http://schemas.openxmlformats.org/markup-compatibility/2006">
              <mc:Choice xmlns:v="urn:schemas-microsoft-com:vml" Requires="v">
                <p:oleObj spid="_x0000_s2064" name="Grafico" r:id="rId4" imgW="7543732" imgH="3676590" progId="Excel.Chart.8">
                  <p:embed/>
                </p:oleObj>
              </mc:Choice>
              <mc:Fallback>
                <p:oleObj name="Grafico" r:id="rId4" imgW="7543732" imgH="3676590" progId="Excel.Char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1026" y="2825750"/>
                        <a:ext cx="6692900" cy="367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35" name="Rectangle 6"/>
          <p:cNvSpPr>
            <a:spLocks noChangeArrowheads="1"/>
          </p:cNvSpPr>
          <p:nvPr/>
        </p:nvSpPr>
        <p:spPr bwMode="auto">
          <a:xfrm>
            <a:off x="5229588" y="2282825"/>
            <a:ext cx="2944989"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r" eaLnBrk="0" fontAlgn="base" hangingPunct="0">
              <a:spcBef>
                <a:spcPct val="0"/>
              </a:spcBef>
              <a:spcAft>
                <a:spcPct val="0"/>
              </a:spcAft>
            </a:pPr>
            <a:r>
              <a:rPr lang="it-IT" altLang="it-IT" b="1" smtClean="0">
                <a:solidFill>
                  <a:srgbClr val="000000"/>
                </a:solidFill>
                <a:latin typeface="Tahoma" pitchFamily="34" charset="0"/>
                <a:cs typeface="Arial" charset="0"/>
              </a:rPr>
              <a:t>per classi d’età (%)</a:t>
            </a:r>
            <a:endParaRPr lang="it-IT" altLang="it-IT" b="1" smtClean="0">
              <a:solidFill>
                <a:srgbClr val="000000"/>
              </a:solidFill>
              <a:latin typeface="Tahoma" pitchFamily="34" charset="0"/>
            </a:endParaRPr>
          </a:p>
        </p:txBody>
      </p:sp>
      <p:sp>
        <p:nvSpPr>
          <p:cNvPr id="18436" name="AutoShape 9"/>
          <p:cNvSpPr>
            <a:spLocks/>
          </p:cNvSpPr>
          <p:nvPr/>
        </p:nvSpPr>
        <p:spPr bwMode="auto">
          <a:xfrm rot="-4550427">
            <a:off x="5615165" y="1455921"/>
            <a:ext cx="323850" cy="4371622"/>
          </a:xfrm>
          <a:prstGeom prst="rightBrace">
            <a:avLst>
              <a:gd name="adj1" fmla="val 126552"/>
              <a:gd name="adj2" fmla="val 62787"/>
            </a:avLst>
          </a:prstGeom>
          <a:noFill/>
          <a:ln w="28575">
            <a:solidFill>
              <a:srgbClr val="000099"/>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fontAlgn="base">
              <a:spcBef>
                <a:spcPct val="0"/>
              </a:spcBef>
              <a:spcAft>
                <a:spcPct val="0"/>
              </a:spcAft>
            </a:pPr>
            <a:endParaRPr lang="it-IT" altLang="it-IT" sz="2400" smtClean="0">
              <a:solidFill>
                <a:srgbClr val="000000"/>
              </a:solidFill>
            </a:endParaRPr>
          </a:p>
        </p:txBody>
      </p:sp>
      <p:sp>
        <p:nvSpPr>
          <p:cNvPr id="18437" name="Rectangle 20"/>
          <p:cNvSpPr>
            <a:spLocks noChangeArrowheads="1"/>
          </p:cNvSpPr>
          <p:nvPr/>
        </p:nvSpPr>
        <p:spPr bwMode="auto">
          <a:xfrm>
            <a:off x="2930503" y="239714"/>
            <a:ext cx="3528531" cy="4001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fontAlgn="base">
              <a:spcBef>
                <a:spcPct val="0"/>
              </a:spcBef>
              <a:spcAft>
                <a:spcPct val="0"/>
              </a:spcAft>
            </a:pPr>
            <a:r>
              <a:rPr lang="it-IT" altLang="it-IT" sz="2000" b="1" smtClean="0">
                <a:solidFill>
                  <a:srgbClr val="000000"/>
                </a:solidFill>
                <a:latin typeface="Tahoma" pitchFamily="34" charset="0"/>
                <a:cs typeface="Arial" charset="0"/>
              </a:rPr>
              <a:t>IL PROFILO DELL’UTENZA</a:t>
            </a:r>
            <a:endParaRPr lang="it-IT" altLang="it-IT" sz="2000" b="1" smtClean="0">
              <a:solidFill>
                <a:srgbClr val="000000"/>
              </a:solidFill>
              <a:latin typeface="Tahoma" pitchFamily="34" charset="0"/>
            </a:endParaRPr>
          </a:p>
        </p:txBody>
      </p:sp>
      <p:graphicFrame>
        <p:nvGraphicFramePr>
          <p:cNvPr id="18438" name="Object 30"/>
          <p:cNvGraphicFramePr>
            <a:graphicFrameLocks noChangeAspect="1"/>
          </p:cNvGraphicFramePr>
          <p:nvPr/>
        </p:nvGraphicFramePr>
        <p:xfrm>
          <a:off x="-1579034" y="871538"/>
          <a:ext cx="6200423" cy="1924050"/>
        </p:xfrm>
        <a:graphic>
          <a:graphicData uri="http://schemas.openxmlformats.org/presentationml/2006/ole">
            <mc:AlternateContent xmlns:mc="http://schemas.openxmlformats.org/markup-compatibility/2006">
              <mc:Choice xmlns:v="urn:schemas-microsoft-com:vml" Requires="v">
                <p:oleObj spid="_x0000_s2065" name="Grafico" r:id="rId7" imgW="6943725" imgH="1914525" progId="Excel.Chart.8">
                  <p:embed/>
                </p:oleObj>
              </mc:Choice>
              <mc:Fallback>
                <p:oleObj name="Grafico" r:id="rId7" imgW="6943725" imgH="1914525" progId="Excel.Chart.8">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79034" y="871538"/>
                        <a:ext cx="6200423" cy="192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39" name="Rectangle 31"/>
          <p:cNvSpPr>
            <a:spLocks noChangeArrowheads="1"/>
          </p:cNvSpPr>
          <p:nvPr/>
        </p:nvSpPr>
        <p:spPr bwMode="auto">
          <a:xfrm>
            <a:off x="395111" y="2832100"/>
            <a:ext cx="1794933" cy="3762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r" fontAlgn="base">
              <a:spcBef>
                <a:spcPct val="0"/>
              </a:spcBef>
              <a:spcAft>
                <a:spcPct val="0"/>
              </a:spcAft>
            </a:pPr>
            <a:r>
              <a:rPr lang="it-IT" altLang="it-IT" b="1" smtClean="0">
                <a:solidFill>
                  <a:srgbClr val="000000"/>
                </a:solidFill>
                <a:latin typeface="Tahoma" pitchFamily="34" charset="0"/>
              </a:rPr>
              <a:t>per genere</a:t>
            </a:r>
          </a:p>
        </p:txBody>
      </p:sp>
      <p:sp>
        <p:nvSpPr>
          <p:cNvPr id="18440" name="Text Box 8"/>
          <p:cNvSpPr txBox="1">
            <a:spLocks noChangeArrowheads="1"/>
          </p:cNvSpPr>
          <p:nvPr/>
        </p:nvSpPr>
        <p:spPr bwMode="auto">
          <a:xfrm>
            <a:off x="5269089" y="3105171"/>
            <a:ext cx="3146778" cy="4667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ctr" eaLnBrk="1" fontAlgn="base" hangingPunct="1">
              <a:spcBef>
                <a:spcPct val="50000"/>
              </a:spcBef>
              <a:spcAft>
                <a:spcPct val="0"/>
              </a:spcAft>
            </a:pPr>
            <a:r>
              <a:rPr lang="it-IT" altLang="it-IT" sz="1200" b="1" smtClean="0">
                <a:solidFill>
                  <a:srgbClr val="000000"/>
                </a:solidFill>
                <a:latin typeface="Tahoma" pitchFamily="34" charset="0"/>
              </a:rPr>
              <a:t>Gli ultra 75enni costituiscono il 62% del totale e gli ultra 85enni il 20%</a:t>
            </a:r>
          </a:p>
        </p:txBody>
      </p:sp>
      <p:sp>
        <p:nvSpPr>
          <p:cNvPr id="18441" name="Line 5"/>
          <p:cNvSpPr>
            <a:spLocks noChangeShapeType="1"/>
          </p:cNvSpPr>
          <p:nvPr/>
        </p:nvSpPr>
        <p:spPr bwMode="auto">
          <a:xfrm>
            <a:off x="382422" y="839788"/>
            <a:ext cx="8360833" cy="0"/>
          </a:xfrm>
          <a:prstGeom prst="line">
            <a:avLst/>
          </a:prstGeom>
          <a:noFill/>
          <a:ln w="50800">
            <a:solidFill>
              <a:srgbClr val="FF9900"/>
            </a:solidFill>
            <a:round/>
            <a:headEnd/>
            <a:tailEnd/>
          </a:ln>
          <a:extLst>
            <a:ext uri="{909E8E84-426E-40DD-AFC4-6F175D3DCCD1}">
              <a14:hiddenFill xmlns:a14="http://schemas.microsoft.com/office/drawing/2010/main">
                <a:noFill/>
              </a14:hiddenFill>
            </a:ext>
          </a:extLst>
        </p:spPr>
        <p:txBody>
          <a:bodyPr/>
          <a:lstStyle/>
          <a:p>
            <a:pPr algn="ctr" fontAlgn="base">
              <a:spcBef>
                <a:spcPct val="0"/>
              </a:spcBef>
              <a:spcAft>
                <a:spcPct val="0"/>
              </a:spcAft>
            </a:pPr>
            <a:endParaRPr lang="it-IT" sz="2400" smtClean="0">
              <a:solidFill>
                <a:srgbClr val="000000"/>
              </a:solidFill>
            </a:endParaRPr>
          </a:p>
        </p:txBody>
      </p:sp>
      <p:pic>
        <p:nvPicPr>
          <p:cNvPr id="18442"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8900" y="66696"/>
            <a:ext cx="1183922" cy="696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8443" name="Picture 11" descr="F:\NUOVI LOGHI\2.Loghi, carta intestata\Logo_Regionale_Volontariato.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608715" y="65109"/>
            <a:ext cx="1405467"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4" name="Segnaposto numero diapositiva 1"/>
          <p:cNvSpPr txBox="1">
            <a:spLocks/>
          </p:cNvSpPr>
          <p:nvPr/>
        </p:nvSpPr>
        <p:spPr bwMode="auto">
          <a:xfrm>
            <a:off x="8827911" y="6586538"/>
            <a:ext cx="351367"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0377" tIns="55189" rIns="110377" bIns="55189"/>
          <a:lstStyle>
            <a:lvl1pPr defTabSz="1103313" eaLnBrk="0" hangingPunct="0">
              <a:defRPr sz="2400">
                <a:solidFill>
                  <a:schemeClr val="tx1"/>
                </a:solidFill>
                <a:latin typeface="Times New Roman" pitchFamily="18" charset="0"/>
              </a:defRPr>
            </a:lvl1pPr>
            <a:lvl2pPr marL="742950" indent="-285750" defTabSz="1103313" eaLnBrk="0" hangingPunct="0">
              <a:defRPr sz="2400">
                <a:solidFill>
                  <a:schemeClr val="tx1"/>
                </a:solidFill>
                <a:latin typeface="Times New Roman" pitchFamily="18" charset="0"/>
              </a:defRPr>
            </a:lvl2pPr>
            <a:lvl3pPr marL="1143000" indent="-228600" defTabSz="1103313" eaLnBrk="0" hangingPunct="0">
              <a:defRPr sz="2400">
                <a:solidFill>
                  <a:schemeClr val="tx1"/>
                </a:solidFill>
                <a:latin typeface="Times New Roman" pitchFamily="18" charset="0"/>
              </a:defRPr>
            </a:lvl3pPr>
            <a:lvl4pPr marL="1600200" indent="-228600" defTabSz="1103313" eaLnBrk="0" hangingPunct="0">
              <a:defRPr sz="2400">
                <a:solidFill>
                  <a:schemeClr val="tx1"/>
                </a:solidFill>
                <a:latin typeface="Times New Roman" pitchFamily="18" charset="0"/>
              </a:defRPr>
            </a:lvl4pPr>
            <a:lvl5pPr marL="2057400" indent="-228600" defTabSz="1103313" eaLnBrk="0" hangingPunct="0">
              <a:defRPr sz="2400">
                <a:solidFill>
                  <a:schemeClr val="tx1"/>
                </a:solidFill>
                <a:latin typeface="Times New Roman" pitchFamily="18" charset="0"/>
              </a:defRPr>
            </a:lvl5pPr>
            <a:lvl6pPr marL="2514600" indent="-228600" algn="ctr" defTabSz="1103313" eaLnBrk="0" fontAlgn="base" hangingPunct="0">
              <a:spcBef>
                <a:spcPct val="0"/>
              </a:spcBef>
              <a:spcAft>
                <a:spcPct val="0"/>
              </a:spcAft>
              <a:defRPr sz="2400">
                <a:solidFill>
                  <a:schemeClr val="tx1"/>
                </a:solidFill>
                <a:latin typeface="Times New Roman" pitchFamily="18" charset="0"/>
              </a:defRPr>
            </a:lvl6pPr>
            <a:lvl7pPr marL="2971800" indent="-228600" algn="ctr" defTabSz="1103313" eaLnBrk="0" fontAlgn="base" hangingPunct="0">
              <a:spcBef>
                <a:spcPct val="0"/>
              </a:spcBef>
              <a:spcAft>
                <a:spcPct val="0"/>
              </a:spcAft>
              <a:defRPr sz="2400">
                <a:solidFill>
                  <a:schemeClr val="tx1"/>
                </a:solidFill>
                <a:latin typeface="Times New Roman" pitchFamily="18" charset="0"/>
              </a:defRPr>
            </a:lvl7pPr>
            <a:lvl8pPr marL="3429000" indent="-228600" algn="ctr" defTabSz="1103313" eaLnBrk="0" fontAlgn="base" hangingPunct="0">
              <a:spcBef>
                <a:spcPct val="0"/>
              </a:spcBef>
              <a:spcAft>
                <a:spcPct val="0"/>
              </a:spcAft>
              <a:defRPr sz="2400">
                <a:solidFill>
                  <a:schemeClr val="tx1"/>
                </a:solidFill>
                <a:latin typeface="Times New Roman" pitchFamily="18" charset="0"/>
              </a:defRPr>
            </a:lvl8pPr>
            <a:lvl9pPr marL="3886200" indent="-228600" algn="ctr" defTabSz="1103313" eaLnBrk="0" fontAlgn="base" hangingPunct="0">
              <a:spcBef>
                <a:spcPct val="0"/>
              </a:spcBef>
              <a:spcAft>
                <a:spcPct val="0"/>
              </a:spcAft>
              <a:defRPr sz="2400">
                <a:solidFill>
                  <a:schemeClr val="tx1"/>
                </a:solidFill>
                <a:latin typeface="Times New Roman" pitchFamily="18" charset="0"/>
              </a:defRPr>
            </a:lvl9pPr>
          </a:lstStyle>
          <a:p>
            <a:pPr algn="r" eaLnBrk="1" fontAlgn="base" hangingPunct="1">
              <a:spcBef>
                <a:spcPct val="0"/>
              </a:spcBef>
              <a:spcAft>
                <a:spcPct val="0"/>
              </a:spcAft>
            </a:pPr>
            <a:fld id="{7CD84BBD-6082-4B5B-88D5-BBF4E3A2CCF8}" type="slidenum">
              <a:rPr lang="it-IT" altLang="it-IT" sz="1000" b="1" smtClean="0">
                <a:solidFill>
                  <a:srgbClr val="000000"/>
                </a:solidFill>
                <a:latin typeface="Tahoma" pitchFamily="34" charset="0"/>
                <a:cs typeface="Tahoma" pitchFamily="34" charset="0"/>
              </a:rPr>
              <a:pPr algn="r" eaLnBrk="1" fontAlgn="base" hangingPunct="1">
                <a:spcBef>
                  <a:spcPct val="0"/>
                </a:spcBef>
                <a:spcAft>
                  <a:spcPct val="0"/>
                </a:spcAft>
              </a:pPr>
              <a:t>12</a:t>
            </a:fld>
            <a:endParaRPr lang="it-IT" altLang="it-IT" sz="1000" b="1" smtClean="0">
              <a:solidFill>
                <a:srgbClr val="000000"/>
              </a:solidFill>
              <a:latin typeface="Tahoma" pitchFamily="34" charset="0"/>
              <a:cs typeface="Tahoma" pitchFamily="34" charset="0"/>
            </a:endParaRPr>
          </a:p>
        </p:txBody>
      </p:sp>
    </p:spTree>
    <p:extLst>
      <p:ext uri="{BB962C8B-B14F-4D97-AF65-F5344CB8AC3E}">
        <p14:creationId xmlns:p14="http://schemas.microsoft.com/office/powerpoint/2010/main" val="38489058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43"/>
          <p:cNvSpPr>
            <a:spLocks noChangeArrowheads="1"/>
          </p:cNvSpPr>
          <p:nvPr/>
        </p:nvSpPr>
        <p:spPr bwMode="auto">
          <a:xfrm>
            <a:off x="2930503" y="239714"/>
            <a:ext cx="3528531" cy="4001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fontAlgn="base">
              <a:spcBef>
                <a:spcPct val="0"/>
              </a:spcBef>
              <a:spcAft>
                <a:spcPct val="0"/>
              </a:spcAft>
            </a:pPr>
            <a:r>
              <a:rPr lang="it-IT" altLang="it-IT" sz="2000" b="1" smtClean="0">
                <a:solidFill>
                  <a:srgbClr val="000000"/>
                </a:solidFill>
                <a:latin typeface="Tahoma" pitchFamily="34" charset="0"/>
                <a:cs typeface="Arial" charset="0"/>
              </a:rPr>
              <a:t>IL PROFILO DELL’UTENZA</a:t>
            </a:r>
            <a:endParaRPr lang="it-IT" altLang="it-IT" sz="2000" b="1" smtClean="0">
              <a:solidFill>
                <a:srgbClr val="000000"/>
              </a:solidFill>
              <a:latin typeface="Tahoma" pitchFamily="34" charset="0"/>
            </a:endParaRPr>
          </a:p>
        </p:txBody>
      </p:sp>
      <p:graphicFrame>
        <p:nvGraphicFramePr>
          <p:cNvPr id="19459" name="Object 1061"/>
          <p:cNvGraphicFramePr>
            <a:graphicFrameLocks noGrp="1" noChangeAspect="1"/>
          </p:cNvGraphicFramePr>
          <p:nvPr>
            <p:ph sz="half" idx="2"/>
          </p:nvPr>
        </p:nvGraphicFramePr>
        <p:xfrm>
          <a:off x="436035" y="1887538"/>
          <a:ext cx="8205611" cy="4806950"/>
        </p:xfrm>
        <a:graphic>
          <a:graphicData uri="http://schemas.openxmlformats.org/presentationml/2006/ole">
            <mc:AlternateContent xmlns:mc="http://schemas.openxmlformats.org/markup-compatibility/2006">
              <mc:Choice xmlns:v="urn:schemas-microsoft-com:vml" Requires="v">
                <p:oleObj spid="_x0000_s3081" name="Grafico" r:id="rId4" imgW="9144000" imgH="4953000" progId="Excel.Chart.8">
                  <p:embed/>
                </p:oleObj>
              </mc:Choice>
              <mc:Fallback>
                <p:oleObj name="Grafico" r:id="rId4" imgW="9144000" imgH="4953000" progId="Excel.Chart.8">
                  <p:embed/>
                  <p:pic>
                    <p:nvPicPr>
                      <p:cNvPr id="0" name=""/>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6035" y="1887538"/>
                        <a:ext cx="8205611" cy="4806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9460" name="Rectangle 1065"/>
          <p:cNvSpPr>
            <a:spLocks noChangeArrowheads="1"/>
          </p:cNvSpPr>
          <p:nvPr/>
        </p:nvSpPr>
        <p:spPr bwMode="auto">
          <a:xfrm>
            <a:off x="365478" y="1028709"/>
            <a:ext cx="7507111" cy="923330"/>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Ins="162000">
            <a:spAutoFit/>
          </a:bodyPr>
          <a:lstStyle/>
          <a:p>
            <a:pPr fontAlgn="base">
              <a:spcBef>
                <a:spcPct val="0"/>
              </a:spcBef>
              <a:spcAft>
                <a:spcPct val="0"/>
              </a:spcAft>
            </a:pPr>
            <a:r>
              <a:rPr lang="it-IT" altLang="it-IT" b="1" smtClean="0">
                <a:solidFill>
                  <a:srgbClr val="000000"/>
                </a:solidFill>
                <a:latin typeface="Tahoma" pitchFamily="34" charset="0"/>
                <a:cs typeface="Arial" charset="0"/>
              </a:rPr>
              <a:t>    vive solo 			incidenza % della modalità “vive solo”</a:t>
            </a:r>
          </a:p>
          <a:p>
            <a:pPr fontAlgn="base">
              <a:spcBef>
                <a:spcPct val="0"/>
              </a:spcBef>
              <a:spcAft>
                <a:spcPct val="0"/>
              </a:spcAft>
            </a:pPr>
            <a:r>
              <a:rPr lang="it-IT" altLang="it-IT" sz="1400" b="1" smtClean="0">
                <a:solidFill>
                  <a:srgbClr val="FF0000"/>
                </a:solidFill>
                <a:latin typeface="Tahoma" pitchFamily="34" charset="0"/>
                <a:cs typeface="Arial" charset="0"/>
              </a:rPr>
              <a:t>(25% del totale)</a:t>
            </a:r>
            <a:r>
              <a:rPr lang="it-IT" altLang="it-IT" b="1" smtClean="0">
                <a:solidFill>
                  <a:srgbClr val="000000"/>
                </a:solidFill>
                <a:latin typeface="Tahoma" pitchFamily="34" charset="0"/>
                <a:cs typeface="Arial" charset="0"/>
              </a:rPr>
              <a:t> 			sullo specifico segmento d’età</a:t>
            </a:r>
          </a:p>
        </p:txBody>
      </p:sp>
      <p:sp>
        <p:nvSpPr>
          <p:cNvPr id="19461" name="AutoShape 1066"/>
          <p:cNvSpPr>
            <a:spLocks noChangeArrowheads="1"/>
          </p:cNvSpPr>
          <p:nvPr/>
        </p:nvSpPr>
        <p:spPr bwMode="auto">
          <a:xfrm rot="5400000">
            <a:off x="2269251" y="1209852"/>
            <a:ext cx="885825" cy="587022"/>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CC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fontAlgn="base">
              <a:spcBef>
                <a:spcPct val="0"/>
              </a:spcBef>
              <a:spcAft>
                <a:spcPct val="0"/>
              </a:spcAft>
            </a:pPr>
            <a:endParaRPr lang="it-IT" sz="2400" smtClean="0">
              <a:solidFill>
                <a:srgbClr val="000000"/>
              </a:solidFill>
            </a:endParaRPr>
          </a:p>
        </p:txBody>
      </p:sp>
      <p:sp>
        <p:nvSpPr>
          <p:cNvPr id="19462" name="Line 5"/>
          <p:cNvSpPr>
            <a:spLocks noChangeShapeType="1"/>
          </p:cNvSpPr>
          <p:nvPr/>
        </p:nvSpPr>
        <p:spPr bwMode="auto">
          <a:xfrm>
            <a:off x="382420" y="839788"/>
            <a:ext cx="8360833" cy="0"/>
          </a:xfrm>
          <a:prstGeom prst="line">
            <a:avLst/>
          </a:prstGeom>
          <a:noFill/>
          <a:ln w="50800">
            <a:solidFill>
              <a:srgbClr val="FF9900"/>
            </a:solidFill>
            <a:round/>
            <a:headEnd/>
            <a:tailEnd/>
          </a:ln>
          <a:extLst>
            <a:ext uri="{909E8E84-426E-40DD-AFC4-6F175D3DCCD1}">
              <a14:hiddenFill xmlns:a14="http://schemas.microsoft.com/office/drawing/2010/main">
                <a:noFill/>
              </a14:hiddenFill>
            </a:ext>
          </a:extLst>
        </p:spPr>
        <p:txBody>
          <a:bodyPr/>
          <a:lstStyle/>
          <a:p>
            <a:pPr algn="ctr" fontAlgn="base">
              <a:spcBef>
                <a:spcPct val="0"/>
              </a:spcBef>
              <a:spcAft>
                <a:spcPct val="0"/>
              </a:spcAft>
            </a:pPr>
            <a:endParaRPr lang="it-IT" sz="2400" smtClean="0">
              <a:solidFill>
                <a:srgbClr val="000000"/>
              </a:solidFill>
            </a:endParaRPr>
          </a:p>
        </p:txBody>
      </p:sp>
      <p:pic>
        <p:nvPicPr>
          <p:cNvPr id="19463"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900" y="66692"/>
            <a:ext cx="1183922" cy="696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9464" name="Picture 11" descr="F:\NUOVI LOGHI\2.Loghi, carta intestata\Logo_Regionale_Volontariato.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608715" y="65105"/>
            <a:ext cx="1405467"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5" name="Segnaposto numero diapositiva 1"/>
          <p:cNvSpPr txBox="1">
            <a:spLocks/>
          </p:cNvSpPr>
          <p:nvPr/>
        </p:nvSpPr>
        <p:spPr bwMode="auto">
          <a:xfrm>
            <a:off x="8827911" y="6586538"/>
            <a:ext cx="351367"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0377" tIns="55189" rIns="110377" bIns="55189"/>
          <a:lstStyle>
            <a:lvl1pPr defTabSz="1103313" eaLnBrk="0" hangingPunct="0">
              <a:defRPr sz="2400">
                <a:solidFill>
                  <a:schemeClr val="tx1"/>
                </a:solidFill>
                <a:latin typeface="Times New Roman" pitchFamily="18" charset="0"/>
              </a:defRPr>
            </a:lvl1pPr>
            <a:lvl2pPr marL="742950" indent="-285750" defTabSz="1103313" eaLnBrk="0" hangingPunct="0">
              <a:defRPr sz="2400">
                <a:solidFill>
                  <a:schemeClr val="tx1"/>
                </a:solidFill>
                <a:latin typeface="Times New Roman" pitchFamily="18" charset="0"/>
              </a:defRPr>
            </a:lvl2pPr>
            <a:lvl3pPr marL="1143000" indent="-228600" defTabSz="1103313" eaLnBrk="0" hangingPunct="0">
              <a:defRPr sz="2400">
                <a:solidFill>
                  <a:schemeClr val="tx1"/>
                </a:solidFill>
                <a:latin typeface="Times New Roman" pitchFamily="18" charset="0"/>
              </a:defRPr>
            </a:lvl3pPr>
            <a:lvl4pPr marL="1600200" indent="-228600" defTabSz="1103313" eaLnBrk="0" hangingPunct="0">
              <a:defRPr sz="2400">
                <a:solidFill>
                  <a:schemeClr val="tx1"/>
                </a:solidFill>
                <a:latin typeface="Times New Roman" pitchFamily="18" charset="0"/>
              </a:defRPr>
            </a:lvl4pPr>
            <a:lvl5pPr marL="2057400" indent="-228600" defTabSz="1103313" eaLnBrk="0" hangingPunct="0">
              <a:defRPr sz="2400">
                <a:solidFill>
                  <a:schemeClr val="tx1"/>
                </a:solidFill>
                <a:latin typeface="Times New Roman" pitchFamily="18" charset="0"/>
              </a:defRPr>
            </a:lvl5pPr>
            <a:lvl6pPr marL="2514600" indent="-228600" algn="ctr" defTabSz="1103313" eaLnBrk="0" fontAlgn="base" hangingPunct="0">
              <a:spcBef>
                <a:spcPct val="0"/>
              </a:spcBef>
              <a:spcAft>
                <a:spcPct val="0"/>
              </a:spcAft>
              <a:defRPr sz="2400">
                <a:solidFill>
                  <a:schemeClr val="tx1"/>
                </a:solidFill>
                <a:latin typeface="Times New Roman" pitchFamily="18" charset="0"/>
              </a:defRPr>
            </a:lvl6pPr>
            <a:lvl7pPr marL="2971800" indent="-228600" algn="ctr" defTabSz="1103313" eaLnBrk="0" fontAlgn="base" hangingPunct="0">
              <a:spcBef>
                <a:spcPct val="0"/>
              </a:spcBef>
              <a:spcAft>
                <a:spcPct val="0"/>
              </a:spcAft>
              <a:defRPr sz="2400">
                <a:solidFill>
                  <a:schemeClr val="tx1"/>
                </a:solidFill>
                <a:latin typeface="Times New Roman" pitchFamily="18" charset="0"/>
              </a:defRPr>
            </a:lvl7pPr>
            <a:lvl8pPr marL="3429000" indent="-228600" algn="ctr" defTabSz="1103313" eaLnBrk="0" fontAlgn="base" hangingPunct="0">
              <a:spcBef>
                <a:spcPct val="0"/>
              </a:spcBef>
              <a:spcAft>
                <a:spcPct val="0"/>
              </a:spcAft>
              <a:defRPr sz="2400">
                <a:solidFill>
                  <a:schemeClr val="tx1"/>
                </a:solidFill>
                <a:latin typeface="Times New Roman" pitchFamily="18" charset="0"/>
              </a:defRPr>
            </a:lvl8pPr>
            <a:lvl9pPr marL="3886200" indent="-228600" algn="ctr" defTabSz="1103313" eaLnBrk="0" fontAlgn="base" hangingPunct="0">
              <a:spcBef>
                <a:spcPct val="0"/>
              </a:spcBef>
              <a:spcAft>
                <a:spcPct val="0"/>
              </a:spcAft>
              <a:defRPr sz="2400">
                <a:solidFill>
                  <a:schemeClr val="tx1"/>
                </a:solidFill>
                <a:latin typeface="Times New Roman" pitchFamily="18" charset="0"/>
              </a:defRPr>
            </a:lvl9pPr>
          </a:lstStyle>
          <a:p>
            <a:pPr algn="r" eaLnBrk="1" fontAlgn="base" hangingPunct="1">
              <a:spcBef>
                <a:spcPct val="0"/>
              </a:spcBef>
              <a:spcAft>
                <a:spcPct val="0"/>
              </a:spcAft>
            </a:pPr>
            <a:fld id="{1D92E255-772F-4A6F-BB7A-D73E9E69238C}" type="slidenum">
              <a:rPr lang="it-IT" altLang="it-IT" sz="1000" b="1" smtClean="0">
                <a:solidFill>
                  <a:srgbClr val="000000"/>
                </a:solidFill>
                <a:latin typeface="Tahoma" pitchFamily="34" charset="0"/>
                <a:cs typeface="Tahoma" pitchFamily="34" charset="0"/>
              </a:rPr>
              <a:pPr algn="r" eaLnBrk="1" fontAlgn="base" hangingPunct="1">
                <a:spcBef>
                  <a:spcPct val="0"/>
                </a:spcBef>
                <a:spcAft>
                  <a:spcPct val="0"/>
                </a:spcAft>
              </a:pPr>
              <a:t>13</a:t>
            </a:fld>
            <a:endParaRPr lang="it-IT" altLang="it-IT" sz="1000" b="1" smtClean="0">
              <a:solidFill>
                <a:srgbClr val="000000"/>
              </a:solidFill>
              <a:latin typeface="Tahoma" pitchFamily="34" charset="0"/>
              <a:cs typeface="Tahoma" pitchFamily="34" charset="0"/>
            </a:endParaRPr>
          </a:p>
        </p:txBody>
      </p:sp>
    </p:spTree>
    <p:extLst>
      <p:ext uri="{BB962C8B-B14F-4D97-AF65-F5344CB8AC3E}">
        <p14:creationId xmlns:p14="http://schemas.microsoft.com/office/powerpoint/2010/main" val="8549675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82" name="Object 8"/>
          <p:cNvGraphicFramePr>
            <a:graphicFrameLocks noGrp="1" noChangeAspect="1"/>
          </p:cNvGraphicFramePr>
          <p:nvPr>
            <p:ph sz="half" idx="1"/>
          </p:nvPr>
        </p:nvGraphicFramePr>
        <p:xfrm>
          <a:off x="158046" y="2982924"/>
          <a:ext cx="5764389" cy="3665537"/>
        </p:xfrm>
        <a:graphic>
          <a:graphicData uri="http://schemas.openxmlformats.org/presentationml/2006/ole">
            <mc:AlternateContent xmlns:mc="http://schemas.openxmlformats.org/markup-compatibility/2006">
              <mc:Choice xmlns:v="urn:schemas-microsoft-com:vml" Requires="v">
                <p:oleObj spid="_x0000_s4112" name="Grafico" r:id="rId4" imgW="6419951" imgH="3628957" progId="Excel.Chart.8">
                  <p:embed/>
                </p:oleObj>
              </mc:Choice>
              <mc:Fallback>
                <p:oleObj name="Grafico" r:id="rId4" imgW="6419951" imgH="3628957" progId="Excel.Chart.8">
                  <p:embed/>
                  <p:pic>
                    <p:nvPicPr>
                      <p:cNvPr id="0" name=""/>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046" y="2982924"/>
                        <a:ext cx="5764389" cy="3665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0483" name="Rectangle 18"/>
          <p:cNvSpPr>
            <a:spLocks noChangeArrowheads="1"/>
          </p:cNvSpPr>
          <p:nvPr/>
        </p:nvSpPr>
        <p:spPr bwMode="auto">
          <a:xfrm>
            <a:off x="2930503" y="239714"/>
            <a:ext cx="3528531" cy="4001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fontAlgn="base">
              <a:spcBef>
                <a:spcPct val="0"/>
              </a:spcBef>
              <a:spcAft>
                <a:spcPct val="0"/>
              </a:spcAft>
            </a:pPr>
            <a:r>
              <a:rPr lang="it-IT" altLang="it-IT" sz="2000" b="1" smtClean="0">
                <a:solidFill>
                  <a:srgbClr val="000000"/>
                </a:solidFill>
                <a:latin typeface="Tahoma" pitchFamily="34" charset="0"/>
                <a:cs typeface="Arial" charset="0"/>
              </a:rPr>
              <a:t>IL PROFILO DELL’UTENZA</a:t>
            </a:r>
            <a:endParaRPr lang="it-IT" altLang="it-IT" sz="2000" b="1" smtClean="0">
              <a:solidFill>
                <a:srgbClr val="000000"/>
              </a:solidFill>
              <a:latin typeface="Tahoma" pitchFamily="34" charset="0"/>
            </a:endParaRPr>
          </a:p>
        </p:txBody>
      </p:sp>
      <p:sp>
        <p:nvSpPr>
          <p:cNvPr id="20484" name="Rectangle 39"/>
          <p:cNvSpPr>
            <a:spLocks noChangeArrowheads="1"/>
          </p:cNvSpPr>
          <p:nvPr/>
        </p:nvSpPr>
        <p:spPr bwMode="auto">
          <a:xfrm>
            <a:off x="500946" y="2435225"/>
            <a:ext cx="3180644"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r" fontAlgn="base">
              <a:spcBef>
                <a:spcPct val="0"/>
              </a:spcBef>
              <a:spcAft>
                <a:spcPct val="0"/>
              </a:spcAft>
            </a:pPr>
            <a:r>
              <a:rPr lang="it-IT" altLang="it-IT" b="1" smtClean="0">
                <a:solidFill>
                  <a:srgbClr val="000000"/>
                </a:solidFill>
                <a:latin typeface="Tahoma" pitchFamily="34" charset="0"/>
                <a:cs typeface="Arial" charset="0"/>
              </a:rPr>
              <a:t>per tipo d’assistenza (%)</a:t>
            </a:r>
            <a:endParaRPr lang="it-IT" altLang="it-IT" b="1" smtClean="0">
              <a:solidFill>
                <a:srgbClr val="000000"/>
              </a:solidFill>
              <a:latin typeface="Tahoma" pitchFamily="34" charset="0"/>
            </a:endParaRPr>
          </a:p>
        </p:txBody>
      </p:sp>
      <p:sp>
        <p:nvSpPr>
          <p:cNvPr id="20485" name="Rectangle 52"/>
          <p:cNvSpPr>
            <a:spLocks noChangeArrowheads="1"/>
          </p:cNvSpPr>
          <p:nvPr/>
        </p:nvSpPr>
        <p:spPr bwMode="auto">
          <a:xfrm>
            <a:off x="7155750" y="3092460"/>
            <a:ext cx="1741311" cy="120032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r" fontAlgn="base">
              <a:spcBef>
                <a:spcPct val="0"/>
              </a:spcBef>
              <a:spcAft>
                <a:spcPct val="0"/>
              </a:spcAft>
            </a:pPr>
            <a:r>
              <a:rPr lang="it-IT" altLang="it-IT" smtClean="0">
                <a:solidFill>
                  <a:srgbClr val="000000"/>
                </a:solidFill>
                <a:latin typeface="Tahoma" pitchFamily="34" charset="0"/>
                <a:cs typeface="Arial" charset="0"/>
              </a:rPr>
              <a:t> </a:t>
            </a:r>
            <a:r>
              <a:rPr lang="it-IT" altLang="it-IT" b="1" smtClean="0">
                <a:solidFill>
                  <a:srgbClr val="000000"/>
                </a:solidFill>
                <a:latin typeface="Tahoma" pitchFamily="34" charset="0"/>
                <a:cs typeface="Arial" charset="0"/>
              </a:rPr>
              <a:t>per condizione </a:t>
            </a:r>
          </a:p>
          <a:p>
            <a:pPr algn="r" fontAlgn="base">
              <a:spcBef>
                <a:spcPct val="0"/>
              </a:spcBef>
              <a:spcAft>
                <a:spcPct val="0"/>
              </a:spcAft>
            </a:pPr>
            <a:r>
              <a:rPr lang="it-IT" altLang="it-IT" b="1" smtClean="0">
                <a:solidFill>
                  <a:srgbClr val="000000"/>
                </a:solidFill>
                <a:latin typeface="Tahoma" pitchFamily="34" charset="0"/>
                <a:cs typeface="Arial" charset="0"/>
              </a:rPr>
              <a:t>professionale</a:t>
            </a:r>
            <a:r>
              <a:rPr lang="it-IT" altLang="it-IT" smtClean="0">
                <a:solidFill>
                  <a:srgbClr val="000000"/>
                </a:solidFill>
                <a:latin typeface="Tahoma" pitchFamily="34" charset="0"/>
                <a:cs typeface="Arial" charset="0"/>
              </a:rPr>
              <a:t> </a:t>
            </a:r>
            <a:endParaRPr lang="it-IT" altLang="it-IT" smtClean="0">
              <a:solidFill>
                <a:srgbClr val="000000"/>
              </a:solidFill>
              <a:latin typeface="Tahoma" pitchFamily="34" charset="0"/>
            </a:endParaRPr>
          </a:p>
        </p:txBody>
      </p:sp>
      <p:graphicFrame>
        <p:nvGraphicFramePr>
          <p:cNvPr id="20486" name="Object 53"/>
          <p:cNvGraphicFramePr>
            <a:graphicFrameLocks noGrp="1" noChangeAspect="1"/>
          </p:cNvGraphicFramePr>
          <p:nvPr>
            <p:ph sz="half" idx="2"/>
          </p:nvPr>
        </p:nvGraphicFramePr>
        <p:xfrm>
          <a:off x="3769084" y="890590"/>
          <a:ext cx="6206067" cy="2173287"/>
        </p:xfrm>
        <a:graphic>
          <a:graphicData uri="http://schemas.openxmlformats.org/presentationml/2006/ole">
            <mc:AlternateContent xmlns:mc="http://schemas.openxmlformats.org/markup-compatibility/2006">
              <mc:Choice xmlns:v="urn:schemas-microsoft-com:vml" Requires="v">
                <p:oleObj spid="_x0000_s4113" name="Grafico" r:id="rId7" imgW="6915184" imgH="2152785" progId="Excel.Chart.8">
                  <p:embed/>
                </p:oleObj>
              </mc:Choice>
              <mc:Fallback>
                <p:oleObj name="Grafico" r:id="rId7" imgW="6915184" imgH="2152785" progId="Excel.Chart.8">
                  <p:embed/>
                  <p:pic>
                    <p:nvPicPr>
                      <p:cNvPr id="0" name=""/>
                      <p:cNvPicPr>
                        <a:picLocks noGrp="1"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69084" y="890590"/>
                        <a:ext cx="6206067" cy="21732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0487" name="Line 5"/>
          <p:cNvSpPr>
            <a:spLocks noChangeShapeType="1"/>
          </p:cNvSpPr>
          <p:nvPr/>
        </p:nvSpPr>
        <p:spPr bwMode="auto">
          <a:xfrm>
            <a:off x="382417" y="839788"/>
            <a:ext cx="8360833" cy="0"/>
          </a:xfrm>
          <a:prstGeom prst="line">
            <a:avLst/>
          </a:prstGeom>
          <a:noFill/>
          <a:ln w="50800">
            <a:solidFill>
              <a:srgbClr val="FF9900"/>
            </a:solidFill>
            <a:round/>
            <a:headEnd/>
            <a:tailEnd/>
          </a:ln>
          <a:extLst>
            <a:ext uri="{909E8E84-426E-40DD-AFC4-6F175D3DCCD1}">
              <a14:hiddenFill xmlns:a14="http://schemas.microsoft.com/office/drawing/2010/main">
                <a:noFill/>
              </a14:hiddenFill>
            </a:ext>
          </a:extLst>
        </p:spPr>
        <p:txBody>
          <a:bodyPr/>
          <a:lstStyle/>
          <a:p>
            <a:pPr algn="ctr" fontAlgn="base">
              <a:spcBef>
                <a:spcPct val="0"/>
              </a:spcBef>
              <a:spcAft>
                <a:spcPct val="0"/>
              </a:spcAft>
            </a:pPr>
            <a:endParaRPr lang="it-IT" sz="2400" smtClean="0">
              <a:solidFill>
                <a:srgbClr val="000000"/>
              </a:solidFill>
            </a:endParaRPr>
          </a:p>
        </p:txBody>
      </p:sp>
      <p:pic>
        <p:nvPicPr>
          <p:cNvPr id="20488"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8900" y="66686"/>
            <a:ext cx="1183922" cy="696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489" name="Picture 11" descr="F:\NUOVI LOGHI\2.Loghi, carta intestata\Logo_Regionale_Volontariato.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608715" y="65099"/>
            <a:ext cx="1405467"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0" name="Segnaposto numero diapositiva 1"/>
          <p:cNvSpPr txBox="1">
            <a:spLocks/>
          </p:cNvSpPr>
          <p:nvPr/>
        </p:nvSpPr>
        <p:spPr bwMode="auto">
          <a:xfrm>
            <a:off x="8827911" y="6586538"/>
            <a:ext cx="351367"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0377" tIns="55189" rIns="110377" bIns="55189"/>
          <a:lstStyle>
            <a:lvl1pPr defTabSz="1103313" eaLnBrk="0" hangingPunct="0">
              <a:defRPr sz="2400">
                <a:solidFill>
                  <a:schemeClr val="tx1"/>
                </a:solidFill>
                <a:latin typeface="Times New Roman" pitchFamily="18" charset="0"/>
              </a:defRPr>
            </a:lvl1pPr>
            <a:lvl2pPr marL="742950" indent="-285750" defTabSz="1103313" eaLnBrk="0" hangingPunct="0">
              <a:defRPr sz="2400">
                <a:solidFill>
                  <a:schemeClr val="tx1"/>
                </a:solidFill>
                <a:latin typeface="Times New Roman" pitchFamily="18" charset="0"/>
              </a:defRPr>
            </a:lvl2pPr>
            <a:lvl3pPr marL="1143000" indent="-228600" defTabSz="1103313" eaLnBrk="0" hangingPunct="0">
              <a:defRPr sz="2400">
                <a:solidFill>
                  <a:schemeClr val="tx1"/>
                </a:solidFill>
                <a:latin typeface="Times New Roman" pitchFamily="18" charset="0"/>
              </a:defRPr>
            </a:lvl3pPr>
            <a:lvl4pPr marL="1600200" indent="-228600" defTabSz="1103313" eaLnBrk="0" hangingPunct="0">
              <a:defRPr sz="2400">
                <a:solidFill>
                  <a:schemeClr val="tx1"/>
                </a:solidFill>
                <a:latin typeface="Times New Roman" pitchFamily="18" charset="0"/>
              </a:defRPr>
            </a:lvl4pPr>
            <a:lvl5pPr marL="2057400" indent="-228600" defTabSz="1103313" eaLnBrk="0" hangingPunct="0">
              <a:defRPr sz="2400">
                <a:solidFill>
                  <a:schemeClr val="tx1"/>
                </a:solidFill>
                <a:latin typeface="Times New Roman" pitchFamily="18" charset="0"/>
              </a:defRPr>
            </a:lvl5pPr>
            <a:lvl6pPr marL="2514600" indent="-228600" algn="ctr" defTabSz="1103313" eaLnBrk="0" fontAlgn="base" hangingPunct="0">
              <a:spcBef>
                <a:spcPct val="0"/>
              </a:spcBef>
              <a:spcAft>
                <a:spcPct val="0"/>
              </a:spcAft>
              <a:defRPr sz="2400">
                <a:solidFill>
                  <a:schemeClr val="tx1"/>
                </a:solidFill>
                <a:latin typeface="Times New Roman" pitchFamily="18" charset="0"/>
              </a:defRPr>
            </a:lvl6pPr>
            <a:lvl7pPr marL="2971800" indent="-228600" algn="ctr" defTabSz="1103313" eaLnBrk="0" fontAlgn="base" hangingPunct="0">
              <a:spcBef>
                <a:spcPct val="0"/>
              </a:spcBef>
              <a:spcAft>
                <a:spcPct val="0"/>
              </a:spcAft>
              <a:defRPr sz="2400">
                <a:solidFill>
                  <a:schemeClr val="tx1"/>
                </a:solidFill>
                <a:latin typeface="Times New Roman" pitchFamily="18" charset="0"/>
              </a:defRPr>
            </a:lvl7pPr>
            <a:lvl8pPr marL="3429000" indent="-228600" algn="ctr" defTabSz="1103313" eaLnBrk="0" fontAlgn="base" hangingPunct="0">
              <a:spcBef>
                <a:spcPct val="0"/>
              </a:spcBef>
              <a:spcAft>
                <a:spcPct val="0"/>
              </a:spcAft>
              <a:defRPr sz="2400">
                <a:solidFill>
                  <a:schemeClr val="tx1"/>
                </a:solidFill>
                <a:latin typeface="Times New Roman" pitchFamily="18" charset="0"/>
              </a:defRPr>
            </a:lvl8pPr>
            <a:lvl9pPr marL="3886200" indent="-228600" algn="ctr" defTabSz="1103313" eaLnBrk="0" fontAlgn="base" hangingPunct="0">
              <a:spcBef>
                <a:spcPct val="0"/>
              </a:spcBef>
              <a:spcAft>
                <a:spcPct val="0"/>
              </a:spcAft>
              <a:defRPr sz="2400">
                <a:solidFill>
                  <a:schemeClr val="tx1"/>
                </a:solidFill>
                <a:latin typeface="Times New Roman" pitchFamily="18" charset="0"/>
              </a:defRPr>
            </a:lvl9pPr>
          </a:lstStyle>
          <a:p>
            <a:pPr algn="r" eaLnBrk="1" fontAlgn="base" hangingPunct="1">
              <a:spcBef>
                <a:spcPct val="0"/>
              </a:spcBef>
              <a:spcAft>
                <a:spcPct val="0"/>
              </a:spcAft>
            </a:pPr>
            <a:fld id="{C4BFFEAC-8CDD-4437-BB4B-8886CE96FD2C}" type="slidenum">
              <a:rPr lang="it-IT" altLang="it-IT" sz="1000" b="1" smtClean="0">
                <a:solidFill>
                  <a:srgbClr val="000000"/>
                </a:solidFill>
                <a:latin typeface="Tahoma" pitchFamily="34" charset="0"/>
                <a:cs typeface="Tahoma" pitchFamily="34" charset="0"/>
              </a:rPr>
              <a:pPr algn="r" eaLnBrk="1" fontAlgn="base" hangingPunct="1">
                <a:spcBef>
                  <a:spcPct val="0"/>
                </a:spcBef>
                <a:spcAft>
                  <a:spcPct val="0"/>
                </a:spcAft>
              </a:pPr>
              <a:t>14</a:t>
            </a:fld>
            <a:endParaRPr lang="it-IT" altLang="it-IT" sz="1000" b="1" smtClean="0">
              <a:solidFill>
                <a:srgbClr val="000000"/>
              </a:solidFill>
              <a:latin typeface="Tahoma" pitchFamily="34" charset="0"/>
              <a:cs typeface="Tahoma" pitchFamily="34" charset="0"/>
            </a:endParaRPr>
          </a:p>
        </p:txBody>
      </p:sp>
    </p:spTree>
    <p:extLst>
      <p:ext uri="{BB962C8B-B14F-4D97-AF65-F5344CB8AC3E}">
        <p14:creationId xmlns:p14="http://schemas.microsoft.com/office/powerpoint/2010/main" val="26413899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26" name="Object 5"/>
          <p:cNvGraphicFramePr>
            <a:graphicFrameLocks noChangeAspect="1"/>
          </p:cNvGraphicFramePr>
          <p:nvPr/>
        </p:nvGraphicFramePr>
        <p:xfrm>
          <a:off x="211667" y="1497016"/>
          <a:ext cx="8616244" cy="5189537"/>
        </p:xfrm>
        <a:graphic>
          <a:graphicData uri="http://schemas.openxmlformats.org/presentationml/2006/ole">
            <mc:AlternateContent xmlns:mc="http://schemas.openxmlformats.org/markup-compatibility/2006">
              <mc:Choice xmlns:v="urn:schemas-microsoft-com:vml" Requires="v">
                <p:oleObj spid="_x0000_s5129" name="Grafico" r:id="rId4" imgW="8258192" imgH="5276985" progId="Excel.Chart.8">
                  <p:embed/>
                </p:oleObj>
              </mc:Choice>
              <mc:Fallback>
                <p:oleObj name="Grafico" r:id="rId4" imgW="8258192" imgH="5276985" progId="Excel.Char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667" y="1497016"/>
                        <a:ext cx="8616244" cy="518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27" name="Line 5"/>
          <p:cNvSpPr>
            <a:spLocks noChangeShapeType="1"/>
          </p:cNvSpPr>
          <p:nvPr/>
        </p:nvSpPr>
        <p:spPr bwMode="auto">
          <a:xfrm>
            <a:off x="382413" y="839788"/>
            <a:ext cx="8360833" cy="0"/>
          </a:xfrm>
          <a:prstGeom prst="line">
            <a:avLst/>
          </a:prstGeom>
          <a:noFill/>
          <a:ln w="50800">
            <a:solidFill>
              <a:srgbClr val="FF9900"/>
            </a:solidFill>
            <a:round/>
            <a:headEnd/>
            <a:tailEnd/>
          </a:ln>
          <a:extLst>
            <a:ext uri="{909E8E84-426E-40DD-AFC4-6F175D3DCCD1}">
              <a14:hiddenFill xmlns:a14="http://schemas.microsoft.com/office/drawing/2010/main">
                <a:noFill/>
              </a14:hiddenFill>
            </a:ext>
          </a:extLst>
        </p:spPr>
        <p:txBody>
          <a:bodyPr/>
          <a:lstStyle/>
          <a:p>
            <a:pPr algn="ctr" fontAlgn="base">
              <a:spcBef>
                <a:spcPct val="0"/>
              </a:spcBef>
              <a:spcAft>
                <a:spcPct val="0"/>
              </a:spcAft>
            </a:pPr>
            <a:endParaRPr lang="it-IT" sz="2400" smtClean="0">
              <a:solidFill>
                <a:srgbClr val="000000"/>
              </a:solidFill>
            </a:endParaRPr>
          </a:p>
        </p:txBody>
      </p:sp>
      <p:pic>
        <p:nvPicPr>
          <p:cNvPr id="26628"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900" y="66678"/>
            <a:ext cx="1183922" cy="696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6629" name="Picture 11" descr="F:\NUOVI LOGHI\2.Loghi, carta intestata\Logo_Regionale_Volontariato.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608712" y="65091"/>
            <a:ext cx="1405467"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0" name="Segnaposto numero diapositiva 1"/>
          <p:cNvSpPr txBox="1">
            <a:spLocks/>
          </p:cNvSpPr>
          <p:nvPr/>
        </p:nvSpPr>
        <p:spPr bwMode="auto">
          <a:xfrm>
            <a:off x="8827911" y="6586538"/>
            <a:ext cx="351367"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0377" tIns="55189" rIns="110377" bIns="55189"/>
          <a:lstStyle>
            <a:lvl1pPr defTabSz="1103313" eaLnBrk="0" hangingPunct="0">
              <a:defRPr sz="2400">
                <a:solidFill>
                  <a:schemeClr val="tx1"/>
                </a:solidFill>
                <a:latin typeface="Times New Roman" pitchFamily="18" charset="0"/>
              </a:defRPr>
            </a:lvl1pPr>
            <a:lvl2pPr marL="742950" indent="-285750" defTabSz="1103313" eaLnBrk="0" hangingPunct="0">
              <a:defRPr sz="2400">
                <a:solidFill>
                  <a:schemeClr val="tx1"/>
                </a:solidFill>
                <a:latin typeface="Times New Roman" pitchFamily="18" charset="0"/>
              </a:defRPr>
            </a:lvl2pPr>
            <a:lvl3pPr marL="1143000" indent="-228600" defTabSz="1103313" eaLnBrk="0" hangingPunct="0">
              <a:defRPr sz="2400">
                <a:solidFill>
                  <a:schemeClr val="tx1"/>
                </a:solidFill>
                <a:latin typeface="Times New Roman" pitchFamily="18" charset="0"/>
              </a:defRPr>
            </a:lvl3pPr>
            <a:lvl4pPr marL="1600200" indent="-228600" defTabSz="1103313" eaLnBrk="0" hangingPunct="0">
              <a:defRPr sz="2400">
                <a:solidFill>
                  <a:schemeClr val="tx1"/>
                </a:solidFill>
                <a:latin typeface="Times New Roman" pitchFamily="18" charset="0"/>
              </a:defRPr>
            </a:lvl4pPr>
            <a:lvl5pPr marL="2057400" indent="-228600" defTabSz="1103313" eaLnBrk="0" hangingPunct="0">
              <a:defRPr sz="2400">
                <a:solidFill>
                  <a:schemeClr val="tx1"/>
                </a:solidFill>
                <a:latin typeface="Times New Roman" pitchFamily="18" charset="0"/>
              </a:defRPr>
            </a:lvl5pPr>
            <a:lvl6pPr marL="2514600" indent="-228600" algn="ctr" defTabSz="1103313" eaLnBrk="0" fontAlgn="base" hangingPunct="0">
              <a:spcBef>
                <a:spcPct val="0"/>
              </a:spcBef>
              <a:spcAft>
                <a:spcPct val="0"/>
              </a:spcAft>
              <a:defRPr sz="2400">
                <a:solidFill>
                  <a:schemeClr val="tx1"/>
                </a:solidFill>
                <a:latin typeface="Times New Roman" pitchFamily="18" charset="0"/>
              </a:defRPr>
            </a:lvl6pPr>
            <a:lvl7pPr marL="2971800" indent="-228600" algn="ctr" defTabSz="1103313" eaLnBrk="0" fontAlgn="base" hangingPunct="0">
              <a:spcBef>
                <a:spcPct val="0"/>
              </a:spcBef>
              <a:spcAft>
                <a:spcPct val="0"/>
              </a:spcAft>
              <a:defRPr sz="2400">
                <a:solidFill>
                  <a:schemeClr val="tx1"/>
                </a:solidFill>
                <a:latin typeface="Times New Roman" pitchFamily="18" charset="0"/>
              </a:defRPr>
            </a:lvl7pPr>
            <a:lvl8pPr marL="3429000" indent="-228600" algn="ctr" defTabSz="1103313" eaLnBrk="0" fontAlgn="base" hangingPunct="0">
              <a:spcBef>
                <a:spcPct val="0"/>
              </a:spcBef>
              <a:spcAft>
                <a:spcPct val="0"/>
              </a:spcAft>
              <a:defRPr sz="2400">
                <a:solidFill>
                  <a:schemeClr val="tx1"/>
                </a:solidFill>
                <a:latin typeface="Times New Roman" pitchFamily="18" charset="0"/>
              </a:defRPr>
            </a:lvl8pPr>
            <a:lvl9pPr marL="3886200" indent="-228600" algn="ctr" defTabSz="1103313" eaLnBrk="0" fontAlgn="base" hangingPunct="0">
              <a:spcBef>
                <a:spcPct val="0"/>
              </a:spcBef>
              <a:spcAft>
                <a:spcPct val="0"/>
              </a:spcAft>
              <a:defRPr sz="2400">
                <a:solidFill>
                  <a:schemeClr val="tx1"/>
                </a:solidFill>
                <a:latin typeface="Times New Roman" pitchFamily="18" charset="0"/>
              </a:defRPr>
            </a:lvl9pPr>
          </a:lstStyle>
          <a:p>
            <a:pPr algn="r" eaLnBrk="1" fontAlgn="base" hangingPunct="1">
              <a:spcBef>
                <a:spcPct val="0"/>
              </a:spcBef>
              <a:spcAft>
                <a:spcPct val="0"/>
              </a:spcAft>
            </a:pPr>
            <a:fld id="{06B0D076-12DD-4581-BD57-018483948092}" type="slidenum">
              <a:rPr lang="it-IT" altLang="it-IT" sz="1000" b="1" smtClean="0">
                <a:solidFill>
                  <a:srgbClr val="000000"/>
                </a:solidFill>
                <a:latin typeface="Tahoma" pitchFamily="34" charset="0"/>
                <a:cs typeface="Tahoma" pitchFamily="34" charset="0"/>
              </a:rPr>
              <a:pPr algn="r" eaLnBrk="1" fontAlgn="base" hangingPunct="1">
                <a:spcBef>
                  <a:spcPct val="0"/>
                </a:spcBef>
                <a:spcAft>
                  <a:spcPct val="0"/>
                </a:spcAft>
              </a:pPr>
              <a:t>15</a:t>
            </a:fld>
            <a:endParaRPr lang="it-IT" altLang="it-IT" sz="1000" b="1" smtClean="0">
              <a:solidFill>
                <a:srgbClr val="000000"/>
              </a:solidFill>
              <a:latin typeface="Tahoma" pitchFamily="34" charset="0"/>
              <a:cs typeface="Tahoma" pitchFamily="34" charset="0"/>
            </a:endParaRPr>
          </a:p>
        </p:txBody>
      </p:sp>
      <p:sp>
        <p:nvSpPr>
          <p:cNvPr id="26631" name="Rectangle 9"/>
          <p:cNvSpPr>
            <a:spLocks noChangeArrowheads="1"/>
          </p:cNvSpPr>
          <p:nvPr/>
        </p:nvSpPr>
        <p:spPr bwMode="auto">
          <a:xfrm>
            <a:off x="1684346" y="239713"/>
            <a:ext cx="5546711" cy="4001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ctr" fontAlgn="base">
              <a:spcBef>
                <a:spcPct val="0"/>
              </a:spcBef>
              <a:spcAft>
                <a:spcPct val="0"/>
              </a:spcAft>
            </a:pPr>
            <a:r>
              <a:rPr lang="it-IT" altLang="it-IT" sz="2000" b="1" smtClean="0">
                <a:solidFill>
                  <a:srgbClr val="000000"/>
                </a:solidFill>
                <a:latin typeface="Tahoma" pitchFamily="34" charset="0"/>
                <a:cs typeface="Arial" charset="0"/>
              </a:rPr>
              <a:t>I SERVIZI FORNITI NEL CORSO DEL 2013</a:t>
            </a:r>
            <a:endParaRPr lang="it-IT" altLang="it-IT" sz="2000" b="1" smtClean="0">
              <a:solidFill>
                <a:srgbClr val="000000"/>
              </a:solidFill>
              <a:latin typeface="Tahoma" pitchFamily="34" charset="0"/>
            </a:endParaRPr>
          </a:p>
        </p:txBody>
      </p:sp>
      <p:sp>
        <p:nvSpPr>
          <p:cNvPr id="26632" name="Rectangle 6"/>
          <p:cNvSpPr>
            <a:spLocks noChangeArrowheads="1"/>
          </p:cNvSpPr>
          <p:nvPr/>
        </p:nvSpPr>
        <p:spPr bwMode="auto">
          <a:xfrm>
            <a:off x="1543757" y="981075"/>
            <a:ext cx="6577189" cy="707886"/>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fontAlgn="base" hangingPunct="0">
              <a:spcBef>
                <a:spcPct val="0"/>
              </a:spcBef>
              <a:spcAft>
                <a:spcPct val="0"/>
              </a:spcAft>
            </a:pPr>
            <a:r>
              <a:rPr lang="it-IT" altLang="it-IT" sz="2000" b="1" smtClean="0">
                <a:solidFill>
                  <a:srgbClr val="000000"/>
                </a:solidFill>
                <a:latin typeface="Tahoma" pitchFamily="34" charset="0"/>
                <a:cs typeface="Arial" charset="0"/>
              </a:rPr>
              <a:t>I </a:t>
            </a:r>
            <a:r>
              <a:rPr lang="it-IT" altLang="it-IT" sz="2000" b="1" smtClean="0">
                <a:solidFill>
                  <a:srgbClr val="FF0000"/>
                </a:solidFill>
                <a:latin typeface="Tahoma" pitchFamily="34" charset="0"/>
              </a:rPr>
              <a:t>451.696 </a:t>
            </a:r>
            <a:r>
              <a:rPr lang="it-IT" altLang="it-IT" sz="2000" b="1" smtClean="0">
                <a:solidFill>
                  <a:srgbClr val="000000"/>
                </a:solidFill>
                <a:latin typeface="Tahoma" pitchFamily="34" charset="0"/>
                <a:cs typeface="Arial" charset="0"/>
              </a:rPr>
              <a:t>servizi</a:t>
            </a:r>
            <a:r>
              <a:rPr lang="it-IT" altLang="it-IT" sz="2000" b="1" smtClean="0">
                <a:solidFill>
                  <a:srgbClr val="FF0000"/>
                </a:solidFill>
                <a:latin typeface="Tahoma" pitchFamily="34" charset="0"/>
                <a:cs typeface="Arial" charset="0"/>
              </a:rPr>
              <a:t>  </a:t>
            </a:r>
            <a:r>
              <a:rPr lang="it-IT" altLang="it-IT" sz="2000" b="1" smtClean="0">
                <a:solidFill>
                  <a:srgbClr val="000000"/>
                </a:solidFill>
                <a:latin typeface="Tahoma" pitchFamily="34" charset="0"/>
                <a:cs typeface="Arial" charset="0"/>
              </a:rPr>
              <a:t>forniti al cittadino per tipologia (%)</a:t>
            </a:r>
            <a:endParaRPr lang="it-IT" altLang="it-IT" sz="2000" b="1" smtClean="0">
              <a:solidFill>
                <a:srgbClr val="000000"/>
              </a:solidFill>
              <a:latin typeface="Tahoma" pitchFamily="34" charset="0"/>
            </a:endParaRPr>
          </a:p>
        </p:txBody>
      </p:sp>
    </p:spTree>
    <p:extLst>
      <p:ext uri="{BB962C8B-B14F-4D97-AF65-F5344CB8AC3E}">
        <p14:creationId xmlns:p14="http://schemas.microsoft.com/office/powerpoint/2010/main" val="40596558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6226" y="1628800"/>
            <a:ext cx="8229600" cy="4525963"/>
          </a:xfrm>
          <a:solidFill>
            <a:schemeClr val="accent6">
              <a:lumMod val="20000"/>
              <a:lumOff val="80000"/>
            </a:schemeClr>
          </a:solidFill>
          <a:ln>
            <a:solidFill>
              <a:schemeClr val="accent3">
                <a:lumMod val="40000"/>
                <a:lumOff val="60000"/>
              </a:schemeClr>
            </a:solidFill>
          </a:ln>
        </p:spPr>
        <p:txBody>
          <a:bodyPr>
            <a:normAutofit fontScale="25000" lnSpcReduction="20000"/>
          </a:bodyPr>
          <a:lstStyle/>
          <a:p>
            <a:pPr marL="0" indent="0" algn="just">
              <a:buNone/>
            </a:pPr>
            <a:r>
              <a:rPr lang="it-IT" sz="11200" b="1" dirty="0" smtClean="0">
                <a:latin typeface="Arial" panose="020B0604020202020204" pitchFamily="34" charset="0"/>
                <a:cs typeface="Arial" panose="020B0604020202020204" pitchFamily="34" charset="0"/>
              </a:rPr>
              <a:t>Visti:</a:t>
            </a:r>
          </a:p>
          <a:p>
            <a:pPr algn="just"/>
            <a:r>
              <a:rPr lang="it-IT" sz="9600" b="1" dirty="0" smtClean="0">
                <a:latin typeface="Arial" panose="020B0604020202020204" pitchFamily="34" charset="0"/>
                <a:cs typeface="Arial" panose="020B0604020202020204" pitchFamily="34" charset="0"/>
              </a:rPr>
              <a:t>i risultati raggiunti e la fiducia acquisita presso i cittadini</a:t>
            </a:r>
          </a:p>
          <a:p>
            <a:pPr algn="just"/>
            <a:r>
              <a:rPr lang="it-IT" sz="9600" b="1" dirty="0" smtClean="0">
                <a:latin typeface="Arial" panose="020B0604020202020204" pitchFamily="34" charset="0"/>
                <a:cs typeface="Arial" panose="020B0604020202020204" pitchFamily="34" charset="0"/>
              </a:rPr>
              <a:t>il TERRITORIO </a:t>
            </a:r>
            <a:r>
              <a:rPr lang="it-IT" sz="9600" b="1" dirty="0">
                <a:latin typeface="Arial" panose="020B0604020202020204" pitchFamily="34" charset="0"/>
                <a:cs typeface="Arial" panose="020B0604020202020204" pitchFamily="34" charset="0"/>
              </a:rPr>
              <a:t>in cui Auser </a:t>
            </a:r>
            <a:r>
              <a:rPr lang="it-IT" sz="9600" b="1" dirty="0" smtClean="0">
                <a:latin typeface="Arial" panose="020B0604020202020204" pitchFamily="34" charset="0"/>
                <a:cs typeface="Arial" panose="020B0604020202020204" pitchFamily="34" charset="0"/>
              </a:rPr>
              <a:t>opera: </a:t>
            </a:r>
          </a:p>
          <a:p>
            <a:pPr lvl="1" algn="just"/>
            <a:r>
              <a:rPr lang="it-IT" sz="9600" dirty="0" smtClean="0">
                <a:latin typeface="Arial" panose="020B0604020202020204" pitchFamily="34" charset="0"/>
                <a:cs typeface="Arial" panose="020B0604020202020204" pitchFamily="34" charset="0"/>
              </a:rPr>
              <a:t>Aumento </a:t>
            </a:r>
            <a:r>
              <a:rPr lang="it-IT" sz="9600" dirty="0">
                <a:latin typeface="Arial" panose="020B0604020202020204" pitchFamily="34" charset="0"/>
                <a:cs typeface="Arial" panose="020B0604020202020204" pitchFamily="34" charset="0"/>
              </a:rPr>
              <a:t>della speranza di </a:t>
            </a:r>
            <a:r>
              <a:rPr lang="it-IT" sz="9600" dirty="0" smtClean="0">
                <a:latin typeface="Arial" panose="020B0604020202020204" pitchFamily="34" charset="0"/>
                <a:cs typeface="Arial" panose="020B0604020202020204" pitchFamily="34" charset="0"/>
              </a:rPr>
              <a:t>vita di circa 10 anni; Aumento della durata di vita; </a:t>
            </a:r>
          </a:p>
          <a:p>
            <a:pPr lvl="1" algn="just"/>
            <a:r>
              <a:rPr lang="it-IT" sz="9600" dirty="0" smtClean="0">
                <a:latin typeface="Arial" panose="020B0604020202020204" pitchFamily="34" charset="0"/>
                <a:cs typeface="Arial" panose="020B0604020202020204" pitchFamily="34" charset="0"/>
              </a:rPr>
              <a:t>Cambiamenti dei legami e della solidarietà;</a:t>
            </a:r>
          </a:p>
          <a:p>
            <a:pPr lvl="1" algn="just"/>
            <a:r>
              <a:rPr lang="it-IT" sz="9600" dirty="0" smtClean="0">
                <a:latin typeface="Arial" panose="020B0604020202020204" pitchFamily="34" charset="0"/>
                <a:cs typeface="Arial" panose="020B0604020202020204" pitchFamily="34" charset="0"/>
              </a:rPr>
              <a:t>Risvolti </a:t>
            </a:r>
            <a:r>
              <a:rPr lang="it-IT" sz="9600" dirty="0">
                <a:latin typeface="Arial" panose="020B0604020202020204" pitchFamily="34" charset="0"/>
                <a:cs typeface="Arial" panose="020B0604020202020204" pitchFamily="34" charset="0"/>
              </a:rPr>
              <a:t>sociali </a:t>
            </a:r>
            <a:r>
              <a:rPr lang="it-IT" sz="9600" dirty="0" smtClean="0">
                <a:latin typeface="Arial" panose="020B0604020202020204" pitchFamily="34" charset="0"/>
                <a:cs typeface="Arial" panose="020B0604020202020204" pitchFamily="34" charset="0"/>
              </a:rPr>
              <a:t>che si presentano come fenomeni </a:t>
            </a:r>
            <a:r>
              <a:rPr lang="it-IT" sz="9600" dirty="0">
                <a:latin typeface="Arial" panose="020B0604020202020204" pitchFamily="34" charset="0"/>
                <a:cs typeface="Arial" panose="020B0604020202020204" pitchFamily="34" charset="0"/>
              </a:rPr>
              <a:t>di isolamento, solitudine, impoverimento delle relazioni sociali, perdita di quei requisiti di dignità e di </a:t>
            </a:r>
            <a:r>
              <a:rPr lang="it-IT" sz="9600" dirty="0" smtClean="0">
                <a:latin typeface="Arial" panose="020B0604020202020204" pitchFamily="34" charset="0"/>
                <a:cs typeface="Arial" panose="020B0604020202020204" pitchFamily="34" charset="0"/>
              </a:rPr>
              <a:t>rispetto; </a:t>
            </a:r>
            <a:endParaRPr lang="it-IT" sz="9600" b="1" dirty="0">
              <a:latin typeface="Arial" panose="020B0604020202020204" pitchFamily="34" charset="0"/>
              <a:cs typeface="Arial" panose="020B0604020202020204" pitchFamily="34" charset="0"/>
            </a:endParaRPr>
          </a:p>
          <a:p>
            <a:pPr marL="0" indent="0" algn="just">
              <a:buNone/>
            </a:pPr>
            <a:r>
              <a:rPr lang="it-IT" sz="9600" b="1" dirty="0">
                <a:latin typeface="Arial" panose="020B0604020202020204" pitchFamily="34" charset="0"/>
                <a:cs typeface="Arial" panose="020B0604020202020204" pitchFamily="34" charset="0"/>
              </a:rPr>
              <a:t>Auser nel 2013 ha presentato alla </a:t>
            </a:r>
            <a:r>
              <a:rPr lang="it-IT" sz="9600" b="1" dirty="0" smtClean="0">
                <a:latin typeface="Arial" panose="020B0604020202020204" pitchFamily="34" charset="0"/>
                <a:cs typeface="Arial" panose="020B0604020202020204" pitchFamily="34" charset="0"/>
              </a:rPr>
              <a:t>Regione un progetto di telefonia che aveva in sé alcune importanti innovazioni</a:t>
            </a:r>
            <a:endParaRPr lang="it-IT" sz="9600" b="1" dirty="0">
              <a:latin typeface="Arial" panose="020B0604020202020204" pitchFamily="34" charset="0"/>
              <a:cs typeface="Arial" panose="020B0604020202020204" pitchFamily="34" charset="0"/>
            </a:endParaRPr>
          </a:p>
        </p:txBody>
      </p:sp>
      <p:sp>
        <p:nvSpPr>
          <p:cNvPr id="7" name="Segnaposto data 6"/>
          <p:cNvSpPr>
            <a:spLocks noGrp="1"/>
          </p:cNvSpPr>
          <p:nvPr>
            <p:ph type="dt" sz="half" idx="10"/>
          </p:nvPr>
        </p:nvSpPr>
        <p:spPr/>
        <p:txBody>
          <a:bodyPr/>
          <a:lstStyle/>
          <a:p>
            <a:fld id="{76B0F631-3189-4077-B598-E957986B1CA9}"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16</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358299"/>
            <a:ext cx="1224136" cy="455095"/>
          </a:xfrm>
          <a:prstGeom prst="rect">
            <a:avLst/>
          </a:prstGeom>
          <a:noFill/>
          <a:extLst>
            <a:ext uri="{909E8E84-426E-40DD-AFC4-6F175D3DCCD1}">
              <a14:hiddenFill xmlns:a14="http://schemas.microsoft.com/office/drawing/2010/main">
                <a:solidFill>
                  <a:srgbClr val="FFFFFF"/>
                </a:solidFill>
              </a14:hiddenFill>
            </a:ext>
          </a:extLst>
        </p:spPr>
      </p:pic>
      <p:sp>
        <p:nvSpPr>
          <p:cNvPr id="10" name="Titolo 1"/>
          <p:cNvSpPr>
            <a:spLocks noGrp="1"/>
          </p:cNvSpPr>
          <p:nvPr>
            <p:ph type="title"/>
          </p:nvPr>
        </p:nvSpPr>
        <p:spPr>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b="1" dirty="0">
                <a:latin typeface="Arial" panose="020B0604020202020204" pitchFamily="34" charset="0"/>
                <a:cs typeface="Arial" panose="020B0604020202020204" pitchFamily="34" charset="0"/>
              </a:rPr>
              <a:t>Il valore del Filo </a:t>
            </a:r>
            <a:r>
              <a:rPr lang="it-IT" sz="2200" b="1" dirty="0" smtClean="0">
                <a:latin typeface="Arial" panose="020B0604020202020204" pitchFamily="34" charset="0"/>
                <a:cs typeface="Arial" panose="020B0604020202020204" pitchFamily="34" charset="0"/>
              </a:rPr>
              <a:t>d’Argento - Telefonia </a:t>
            </a:r>
            <a:r>
              <a:rPr lang="it-IT" sz="2200" b="1" dirty="0">
                <a:latin typeface="Arial" panose="020B0604020202020204" pitchFamily="34" charset="0"/>
                <a:cs typeface="Arial" panose="020B0604020202020204" pitchFamily="34" charset="0"/>
              </a:rPr>
              <a:t>Sociale e numero </a:t>
            </a:r>
            <a:r>
              <a:rPr lang="it-IT" sz="2200" b="1" dirty="0" smtClean="0">
                <a:latin typeface="Arial" panose="020B0604020202020204" pitchFamily="34" charset="0"/>
                <a:cs typeface="Arial" panose="020B0604020202020204" pitchFamily="34" charset="0"/>
              </a:rPr>
              <a:t>verde:</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3100" b="1" spc="-150" dirty="0" smtClean="0">
                <a:solidFill>
                  <a:schemeClr val="tx2"/>
                </a:solidFill>
                <a:latin typeface="Arial" panose="020B0604020202020204" pitchFamily="34" charset="0"/>
                <a:cs typeface="Arial" panose="020B0604020202020204" pitchFamily="34" charset="0"/>
              </a:rPr>
              <a:t>CONTESTO</a:t>
            </a:r>
            <a:r>
              <a:rPr lang="it-IT" sz="3100" b="1" dirty="0" smtClean="0">
                <a:solidFill>
                  <a:schemeClr val="bg1"/>
                </a:solidFill>
                <a:latin typeface="Arial" panose="020B0604020202020204" pitchFamily="34" charset="0"/>
                <a:cs typeface="Arial" panose="020B0604020202020204" pitchFamily="34" charset="0"/>
              </a:rPr>
              <a:t/>
            </a:r>
            <a:br>
              <a:rPr lang="it-IT" sz="3100" b="1" dirty="0" smtClean="0">
                <a:solidFill>
                  <a:schemeClr val="bg1"/>
                </a:solidFill>
                <a:latin typeface="Arial" panose="020B0604020202020204" pitchFamily="34" charset="0"/>
                <a:cs typeface="Arial" panose="020B0604020202020204" pitchFamily="34" charset="0"/>
              </a:rPr>
            </a:br>
            <a:endParaRPr lang="it-IT" sz="31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78654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600200"/>
            <a:ext cx="8229600" cy="4493096"/>
          </a:xfrm>
          <a:solidFill>
            <a:schemeClr val="accent6">
              <a:lumMod val="20000"/>
              <a:lumOff val="80000"/>
            </a:schemeClr>
          </a:solidFill>
          <a:ln>
            <a:solidFill>
              <a:schemeClr val="accent3">
                <a:lumMod val="40000"/>
                <a:lumOff val="60000"/>
              </a:schemeClr>
            </a:solidFill>
          </a:ln>
        </p:spPr>
        <p:txBody>
          <a:bodyPr>
            <a:normAutofit fontScale="25000" lnSpcReduction="20000"/>
          </a:bodyPr>
          <a:lstStyle/>
          <a:p>
            <a:endParaRPr lang="it-IT" b="1" dirty="0" smtClean="0"/>
          </a:p>
          <a:p>
            <a:pPr algn="just"/>
            <a:r>
              <a:rPr lang="it-IT" sz="9600" b="1" dirty="0" smtClean="0">
                <a:latin typeface="Arial" panose="020B0604020202020204" pitchFamily="34" charset="0"/>
                <a:ea typeface="Tahoma" pitchFamily="34" charset="0"/>
                <a:cs typeface="Arial" panose="020B0604020202020204" pitchFamily="34" charset="0"/>
              </a:rPr>
              <a:t>FINALITÀ DEL PROGETTO</a:t>
            </a:r>
            <a:r>
              <a:rPr lang="it-IT" sz="11200" b="1" dirty="0" smtClean="0">
                <a:latin typeface="Arial" panose="020B0604020202020204" pitchFamily="34" charset="0"/>
                <a:ea typeface="Tahoma" pitchFamily="34" charset="0"/>
                <a:cs typeface="Arial" panose="020B0604020202020204" pitchFamily="34" charset="0"/>
              </a:rPr>
              <a:t>: </a:t>
            </a:r>
            <a:r>
              <a:rPr lang="it-IT" sz="9600" b="1" dirty="0" smtClean="0">
                <a:latin typeface="Arial" panose="020B0604020202020204" pitchFamily="34" charset="0"/>
                <a:ea typeface="Tahoma" pitchFamily="34" charset="0"/>
                <a:cs typeface="Arial" panose="020B0604020202020204" pitchFamily="34" charset="0"/>
              </a:rPr>
              <a:t> </a:t>
            </a:r>
          </a:p>
          <a:p>
            <a:pPr marL="0" indent="0" algn="just">
              <a:buNone/>
            </a:pPr>
            <a:r>
              <a:rPr lang="it-IT" sz="9600" b="1" dirty="0">
                <a:solidFill>
                  <a:srgbClr val="00B0F0"/>
                </a:solidFill>
                <a:latin typeface="Arial" panose="020B0604020202020204" pitchFamily="34" charset="0"/>
                <a:ea typeface="Tahoma" pitchFamily="34" charset="0"/>
                <a:cs typeface="Arial" panose="020B0604020202020204" pitchFamily="34" charset="0"/>
              </a:rPr>
              <a:t> </a:t>
            </a:r>
            <a:r>
              <a:rPr lang="it-IT" sz="9600" b="1" dirty="0" smtClean="0">
                <a:solidFill>
                  <a:srgbClr val="00B0F0"/>
                </a:solidFill>
                <a:latin typeface="Arial" panose="020B0604020202020204" pitchFamily="34" charset="0"/>
                <a:ea typeface="Tahoma" pitchFamily="34" charset="0"/>
                <a:cs typeface="Arial" panose="020B0604020202020204" pitchFamily="34" charset="0"/>
              </a:rPr>
              <a:t>   </a:t>
            </a:r>
            <a:r>
              <a:rPr lang="it-IT" sz="9600" dirty="0" smtClean="0">
                <a:latin typeface="Arial" panose="020B0604020202020204" pitchFamily="34" charset="0"/>
                <a:ea typeface="Tahoma" pitchFamily="34" charset="0"/>
                <a:cs typeface="Arial" panose="020B0604020202020204" pitchFamily="34" charset="0"/>
              </a:rPr>
              <a:t>Il sistema di Telefonia Sociale deve favorire:</a:t>
            </a:r>
            <a:r>
              <a:rPr lang="it-IT" sz="9600" b="1" dirty="0" smtClean="0">
                <a:solidFill>
                  <a:srgbClr val="00B0F0"/>
                </a:solidFill>
                <a:latin typeface="Arial" panose="020B0604020202020204" pitchFamily="34" charset="0"/>
                <a:ea typeface="Tahoma" pitchFamily="34" charset="0"/>
                <a:cs typeface="Arial" panose="020B0604020202020204" pitchFamily="34" charset="0"/>
              </a:rPr>
              <a:t> </a:t>
            </a:r>
          </a:p>
          <a:p>
            <a:pPr marL="0" indent="0" algn="just">
              <a:buNone/>
            </a:pPr>
            <a:endParaRPr lang="it-IT" sz="9600" b="1" dirty="0" smtClean="0">
              <a:solidFill>
                <a:srgbClr val="00B0F0"/>
              </a:solidFill>
              <a:latin typeface="Arial" panose="020B0604020202020204" pitchFamily="34" charset="0"/>
              <a:ea typeface="Tahoma" pitchFamily="34" charset="0"/>
              <a:cs typeface="Arial" panose="020B0604020202020204" pitchFamily="34" charset="0"/>
            </a:endParaRPr>
          </a:p>
          <a:p>
            <a:pPr lvl="1" algn="just"/>
            <a:r>
              <a:rPr lang="it-IT" sz="9600" dirty="0" smtClean="0">
                <a:latin typeface="Arial" panose="020B0604020202020204" pitchFamily="34" charset="0"/>
                <a:ea typeface="Tahoma" pitchFamily="34" charset="0"/>
                <a:cs typeface="Arial" panose="020B0604020202020204" pitchFamily="34" charset="0"/>
              </a:rPr>
              <a:t>il mantenimento dell’</a:t>
            </a:r>
            <a:r>
              <a:rPr lang="it-IT" sz="9600" b="1" dirty="0" smtClean="0">
                <a:latin typeface="Arial" panose="020B0604020202020204" pitchFamily="34" charset="0"/>
                <a:ea typeface="Tahoma" pitchFamily="34" charset="0"/>
                <a:cs typeface="Arial" panose="020B0604020202020204" pitchFamily="34" charset="0"/>
              </a:rPr>
              <a:t>autonomia </a:t>
            </a:r>
            <a:r>
              <a:rPr lang="it-IT" sz="9600" dirty="0" smtClean="0">
                <a:latin typeface="Arial" panose="020B0604020202020204" pitchFamily="34" charset="0"/>
                <a:ea typeface="Tahoma" pitchFamily="34" charset="0"/>
                <a:cs typeface="Arial" panose="020B0604020202020204" pitchFamily="34" charset="0"/>
              </a:rPr>
              <a:t>e</a:t>
            </a:r>
            <a:r>
              <a:rPr lang="it-IT" sz="9600" b="1" dirty="0" smtClean="0">
                <a:latin typeface="Arial" panose="020B0604020202020204" pitchFamily="34" charset="0"/>
                <a:ea typeface="Tahoma" pitchFamily="34" charset="0"/>
                <a:cs typeface="Arial" panose="020B0604020202020204" pitchFamily="34" charset="0"/>
              </a:rPr>
              <a:t> domiciliarità </a:t>
            </a:r>
            <a:r>
              <a:rPr lang="it-IT" sz="9600" dirty="0" smtClean="0">
                <a:latin typeface="Arial" panose="020B0604020202020204" pitchFamily="34" charset="0"/>
                <a:ea typeface="Tahoma" pitchFamily="34" charset="0"/>
                <a:cs typeface="Arial" panose="020B0604020202020204" pitchFamily="34" charset="0"/>
              </a:rPr>
              <a:t>delle persone; </a:t>
            </a:r>
          </a:p>
          <a:p>
            <a:pPr lvl="1" algn="just"/>
            <a:r>
              <a:rPr lang="it-IT" sz="9600" b="1" dirty="0" smtClean="0">
                <a:latin typeface="Arial" panose="020B0604020202020204" pitchFamily="34" charset="0"/>
                <a:ea typeface="Tahoma" pitchFamily="34" charset="0"/>
                <a:cs typeface="Arial" panose="020B0604020202020204" pitchFamily="34" charset="0"/>
              </a:rPr>
              <a:t>l’attivazione e l’ottimizzazione delle risorse della comunità;</a:t>
            </a:r>
            <a:r>
              <a:rPr lang="it-IT" sz="9600" dirty="0" smtClean="0">
                <a:latin typeface="Arial" panose="020B0604020202020204" pitchFamily="34" charset="0"/>
                <a:ea typeface="Tahoma" pitchFamily="34" charset="0"/>
                <a:cs typeface="Arial" panose="020B0604020202020204" pitchFamily="34" charset="0"/>
              </a:rPr>
              <a:t> </a:t>
            </a:r>
          </a:p>
          <a:p>
            <a:pPr lvl="1" algn="just"/>
            <a:r>
              <a:rPr lang="it-IT" sz="9600" dirty="0" smtClean="0">
                <a:latin typeface="Arial" panose="020B0604020202020204" pitchFamily="34" charset="0"/>
                <a:ea typeface="Tahoma" pitchFamily="34" charset="0"/>
                <a:cs typeface="Arial" panose="020B0604020202020204" pitchFamily="34" charset="0"/>
              </a:rPr>
              <a:t>la programmazione di un protocollo con le singole ASL per </a:t>
            </a:r>
            <a:r>
              <a:rPr lang="it-IT" sz="9600" b="1" dirty="0" smtClean="0">
                <a:latin typeface="Arial" panose="020B0604020202020204" pitchFamily="34" charset="0"/>
                <a:ea typeface="Tahoma" pitchFamily="34" charset="0"/>
                <a:cs typeface="Arial" panose="020B0604020202020204" pitchFamily="34" charset="0"/>
              </a:rPr>
              <a:t>individuare e/o prevenire situazioni di violenza domestica e di dipendenza come quella del gioco d’azzardo patologico;</a:t>
            </a:r>
            <a:endParaRPr lang="it-IT" sz="9600" dirty="0" smtClean="0">
              <a:latin typeface="Arial" panose="020B0604020202020204" pitchFamily="34" charset="0"/>
              <a:ea typeface="Tahoma" pitchFamily="34" charset="0"/>
              <a:cs typeface="Arial" panose="020B0604020202020204" pitchFamily="34" charset="0"/>
            </a:endParaRPr>
          </a:p>
        </p:txBody>
      </p:sp>
      <p:sp>
        <p:nvSpPr>
          <p:cNvPr id="7" name="Segnaposto data 6"/>
          <p:cNvSpPr>
            <a:spLocks noGrp="1"/>
          </p:cNvSpPr>
          <p:nvPr>
            <p:ph type="dt" sz="half" idx="10"/>
          </p:nvPr>
        </p:nvSpPr>
        <p:spPr/>
        <p:txBody>
          <a:bodyPr/>
          <a:lstStyle/>
          <a:p>
            <a:fld id="{B624C712-D686-4D95-9D4D-5610117E5C96}"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17</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51920" y="6232616"/>
            <a:ext cx="1368152" cy="508636"/>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4"/>
          <p:cNvSpPr>
            <a:spLocks noGrp="1"/>
          </p:cNvSpPr>
          <p:nvPr>
            <p:ph type="title"/>
          </p:nvPr>
        </p:nvSpPr>
        <p:spPr/>
        <p:txBody>
          <a:bodyPr/>
          <a:lstStyle/>
          <a:p>
            <a:endParaRPr lang="it-IT"/>
          </a:p>
        </p:txBody>
      </p:sp>
      <p:sp>
        <p:nvSpPr>
          <p:cNvPr id="12" name="Titolo 1"/>
          <p:cNvSpPr txBox="1">
            <a:spLocks/>
          </p:cNvSpPr>
          <p:nvPr/>
        </p:nvSpPr>
        <p:spPr>
          <a:xfrm>
            <a:off x="395536" y="188640"/>
            <a:ext cx="8229600" cy="1228998"/>
          </a:xfrm>
          <a:prstGeom prst="rect">
            <a:avLst/>
          </a:prstGeom>
          <a:solidFill>
            <a:schemeClr val="accent3">
              <a:lumMod val="60000"/>
              <a:lumOff val="40000"/>
            </a:schemeClr>
          </a:solidFill>
          <a:ln>
            <a:solidFill>
              <a:srgbClr val="00B050"/>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it-IT" sz="2100" b="1" dirty="0">
                <a:latin typeface="Arial" panose="020B0604020202020204" pitchFamily="34" charset="0"/>
                <a:cs typeface="Arial" panose="020B0604020202020204" pitchFamily="34" charset="0"/>
              </a:rPr>
              <a:t>Il valore del Filo d’Argento </a:t>
            </a:r>
            <a:r>
              <a:rPr lang="it-IT" sz="2100" b="1" dirty="0" smtClean="0">
                <a:latin typeface="Arial" panose="020B0604020202020204" pitchFamily="34" charset="0"/>
                <a:cs typeface="Arial" panose="020B0604020202020204" pitchFamily="34" charset="0"/>
              </a:rPr>
              <a:t>- Telefonia </a:t>
            </a:r>
            <a:r>
              <a:rPr lang="it-IT" sz="2100" b="1" dirty="0">
                <a:latin typeface="Arial" panose="020B0604020202020204" pitchFamily="34" charset="0"/>
                <a:cs typeface="Arial" panose="020B0604020202020204" pitchFamily="34" charset="0"/>
              </a:rPr>
              <a:t>Sociale e numero verde:</a:t>
            </a:r>
            <a:r>
              <a:rPr lang="it-IT" sz="2800" b="1" dirty="0">
                <a:latin typeface="Arial" panose="020B0604020202020204" pitchFamily="34" charset="0"/>
                <a:cs typeface="Arial" panose="020B0604020202020204" pitchFamily="34" charset="0"/>
              </a:rPr>
              <a:t/>
            </a:r>
            <a:br>
              <a:rPr lang="it-IT" sz="2800" b="1" dirty="0">
                <a:latin typeface="Arial" panose="020B0604020202020204" pitchFamily="34" charset="0"/>
                <a:cs typeface="Arial" panose="020B0604020202020204" pitchFamily="34" charset="0"/>
              </a:rPr>
            </a:br>
            <a:r>
              <a:rPr lang="it-IT" sz="2700" b="1" dirty="0" smtClean="0">
                <a:solidFill>
                  <a:schemeClr val="tx2"/>
                </a:solidFill>
                <a:latin typeface="Arial" panose="020B0604020202020204" pitchFamily="34" charset="0"/>
                <a:cs typeface="Arial" panose="020B0604020202020204" pitchFamily="34" charset="0"/>
              </a:rPr>
              <a:t>PROGETTO approvato con DGR 1185 20/12/2013</a:t>
            </a:r>
            <a:endParaRPr lang="it-IT" sz="27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47815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188640"/>
            <a:ext cx="8229600" cy="1228998"/>
          </a:xfrm>
          <a:solidFill>
            <a:schemeClr val="accent3">
              <a:lumMod val="60000"/>
              <a:lumOff val="40000"/>
            </a:schemeClr>
          </a:solidFill>
          <a:ln/>
        </p:spPr>
        <p:style>
          <a:lnRef idx="2">
            <a:schemeClr val="accent1"/>
          </a:lnRef>
          <a:fillRef idx="1">
            <a:schemeClr val="lt1"/>
          </a:fillRef>
          <a:effectRef idx="0">
            <a:schemeClr val="accent1"/>
          </a:effectRef>
          <a:fontRef idx="minor">
            <a:schemeClr val="dk1"/>
          </a:fontRef>
        </p:style>
        <p:txBody>
          <a:bodyPr>
            <a:normAutofit/>
          </a:bodyPr>
          <a:lstStyle/>
          <a:p>
            <a:r>
              <a:rPr lang="it-IT" sz="2000" b="1" dirty="0">
                <a:latin typeface="Arial" panose="020B0604020202020204" pitchFamily="34" charset="0"/>
                <a:cs typeface="Arial" panose="020B0604020202020204" pitchFamily="34" charset="0"/>
              </a:rPr>
              <a:t>Il valore del Filo d’Argento </a:t>
            </a:r>
            <a:r>
              <a:rPr lang="it-IT" sz="2000" b="1" dirty="0" smtClean="0">
                <a:latin typeface="Arial" panose="020B0604020202020204" pitchFamily="34" charset="0"/>
                <a:cs typeface="Arial" panose="020B0604020202020204" pitchFamily="34" charset="0"/>
              </a:rPr>
              <a:t>- Telefonia </a:t>
            </a:r>
            <a:r>
              <a:rPr lang="it-IT" sz="2000" b="1" dirty="0">
                <a:latin typeface="Arial" panose="020B0604020202020204" pitchFamily="34" charset="0"/>
                <a:cs typeface="Arial" panose="020B0604020202020204" pitchFamily="34" charset="0"/>
              </a:rPr>
              <a:t>Sociale e numero verde:</a:t>
            </a:r>
            <a:r>
              <a:rPr lang="it-IT" sz="3200" b="1" dirty="0">
                <a:latin typeface="Arial" panose="020B0604020202020204" pitchFamily="34" charset="0"/>
                <a:cs typeface="Arial" panose="020B0604020202020204" pitchFamily="34" charset="0"/>
              </a:rPr>
              <a:t/>
            </a:r>
            <a:br>
              <a:rPr lang="it-IT" sz="3200" b="1" dirty="0">
                <a:latin typeface="Arial" panose="020B0604020202020204" pitchFamily="34" charset="0"/>
                <a:cs typeface="Arial" panose="020B0604020202020204" pitchFamily="34" charset="0"/>
              </a:rPr>
            </a:br>
            <a:r>
              <a:rPr lang="it-IT" sz="2700" b="1" dirty="0">
                <a:solidFill>
                  <a:schemeClr val="tx2"/>
                </a:solidFill>
                <a:latin typeface="Arial" panose="020B0604020202020204" pitchFamily="34" charset="0"/>
                <a:cs typeface="Arial" panose="020B0604020202020204" pitchFamily="34" charset="0"/>
              </a:rPr>
              <a:t>PROGETTO approvato con DGR 1185 20/12/2013</a:t>
            </a:r>
          </a:p>
        </p:txBody>
      </p:sp>
      <p:sp>
        <p:nvSpPr>
          <p:cNvPr id="3" name="Segnaposto contenuto 2"/>
          <p:cNvSpPr>
            <a:spLocks noGrp="1"/>
          </p:cNvSpPr>
          <p:nvPr>
            <p:ph idx="1"/>
          </p:nvPr>
        </p:nvSpPr>
        <p:spPr>
          <a:xfrm>
            <a:off x="457200" y="1600200"/>
            <a:ext cx="8229600" cy="4565104"/>
          </a:xfrm>
          <a:solidFill>
            <a:schemeClr val="accent6">
              <a:lumMod val="20000"/>
              <a:lumOff val="80000"/>
            </a:schemeClr>
          </a:solidFill>
          <a:ln>
            <a:solidFill>
              <a:schemeClr val="accent3">
                <a:lumMod val="40000"/>
                <a:lumOff val="60000"/>
              </a:schemeClr>
            </a:solidFill>
          </a:ln>
        </p:spPr>
        <p:txBody>
          <a:bodyPr>
            <a:normAutofit fontScale="25000" lnSpcReduction="20000"/>
          </a:bodyPr>
          <a:lstStyle/>
          <a:p>
            <a:endParaRPr lang="it-IT" b="1" dirty="0" smtClean="0"/>
          </a:p>
          <a:p>
            <a:pPr algn="just"/>
            <a:r>
              <a:rPr lang="it-IT" sz="9600" b="1" dirty="0" smtClean="0">
                <a:latin typeface="Arial" panose="020B0604020202020204" pitchFamily="34" charset="0"/>
                <a:ea typeface="Tahoma" pitchFamily="34" charset="0"/>
                <a:cs typeface="Arial" panose="020B0604020202020204" pitchFamily="34" charset="0"/>
              </a:rPr>
              <a:t>FINALITÀ DEL PROGETTO</a:t>
            </a:r>
            <a:r>
              <a:rPr lang="it-IT" sz="11200" b="1" dirty="0" smtClean="0">
                <a:latin typeface="Arial" panose="020B0604020202020204" pitchFamily="34" charset="0"/>
                <a:ea typeface="Tahoma" pitchFamily="34" charset="0"/>
                <a:cs typeface="Arial" panose="020B0604020202020204" pitchFamily="34" charset="0"/>
              </a:rPr>
              <a:t>: </a:t>
            </a:r>
            <a:r>
              <a:rPr lang="it-IT" sz="9600" b="1" dirty="0" smtClean="0">
                <a:latin typeface="Arial" panose="020B0604020202020204" pitchFamily="34" charset="0"/>
                <a:ea typeface="Tahoma" pitchFamily="34" charset="0"/>
                <a:cs typeface="Arial" panose="020B0604020202020204" pitchFamily="34" charset="0"/>
              </a:rPr>
              <a:t> </a:t>
            </a:r>
          </a:p>
          <a:p>
            <a:pPr marL="0" indent="0" algn="just">
              <a:buNone/>
            </a:pPr>
            <a:r>
              <a:rPr lang="it-IT" sz="9600" b="1" dirty="0">
                <a:solidFill>
                  <a:srgbClr val="00B0F0"/>
                </a:solidFill>
                <a:latin typeface="Arial" panose="020B0604020202020204" pitchFamily="34" charset="0"/>
                <a:ea typeface="Tahoma" pitchFamily="34" charset="0"/>
                <a:cs typeface="Arial" panose="020B0604020202020204" pitchFamily="34" charset="0"/>
              </a:rPr>
              <a:t> </a:t>
            </a:r>
            <a:r>
              <a:rPr lang="it-IT" sz="9600" b="1" dirty="0" smtClean="0">
                <a:solidFill>
                  <a:srgbClr val="00B0F0"/>
                </a:solidFill>
                <a:latin typeface="Arial" panose="020B0604020202020204" pitchFamily="34" charset="0"/>
                <a:ea typeface="Tahoma" pitchFamily="34" charset="0"/>
                <a:cs typeface="Arial" panose="020B0604020202020204" pitchFamily="34" charset="0"/>
              </a:rPr>
              <a:t>   </a:t>
            </a:r>
            <a:r>
              <a:rPr lang="it-IT" sz="9600" dirty="0" smtClean="0">
                <a:latin typeface="Arial" panose="020B0604020202020204" pitchFamily="34" charset="0"/>
                <a:ea typeface="Tahoma" pitchFamily="34" charset="0"/>
                <a:cs typeface="Arial" panose="020B0604020202020204" pitchFamily="34" charset="0"/>
              </a:rPr>
              <a:t>Il sistema di Telefonia Sociale deve favorire:</a:t>
            </a:r>
            <a:r>
              <a:rPr lang="it-IT" sz="9600" b="1" dirty="0" smtClean="0">
                <a:solidFill>
                  <a:srgbClr val="00B0F0"/>
                </a:solidFill>
                <a:latin typeface="Arial" panose="020B0604020202020204" pitchFamily="34" charset="0"/>
                <a:ea typeface="Tahoma" pitchFamily="34" charset="0"/>
                <a:cs typeface="Arial" panose="020B0604020202020204" pitchFamily="34" charset="0"/>
              </a:rPr>
              <a:t> </a:t>
            </a:r>
          </a:p>
          <a:p>
            <a:pPr marL="0" indent="0" algn="just">
              <a:buNone/>
            </a:pPr>
            <a:endParaRPr lang="it-IT" sz="9600" b="1" dirty="0" smtClean="0">
              <a:solidFill>
                <a:srgbClr val="00B0F0"/>
              </a:solidFill>
              <a:latin typeface="Arial" panose="020B0604020202020204" pitchFamily="34" charset="0"/>
              <a:ea typeface="Tahoma" pitchFamily="34" charset="0"/>
              <a:cs typeface="Arial" panose="020B0604020202020204" pitchFamily="34" charset="0"/>
            </a:endParaRPr>
          </a:p>
          <a:p>
            <a:pPr lvl="1" algn="just"/>
            <a:r>
              <a:rPr lang="it-IT" sz="9600" dirty="0" smtClean="0">
                <a:latin typeface="Arial" panose="020B0604020202020204" pitchFamily="34" charset="0"/>
                <a:ea typeface="Tahoma" pitchFamily="34" charset="0"/>
                <a:cs typeface="Arial" panose="020B0604020202020204" pitchFamily="34" charset="0"/>
              </a:rPr>
              <a:t>la costruzione di un</a:t>
            </a:r>
            <a:r>
              <a:rPr lang="it-IT" sz="9600" b="1" dirty="0" smtClean="0">
                <a:latin typeface="Arial" panose="020B0604020202020204" pitchFamily="34" charset="0"/>
                <a:ea typeface="Tahoma" pitchFamily="34" charset="0"/>
                <a:cs typeface="Arial" panose="020B0604020202020204" pitchFamily="34" charset="0"/>
              </a:rPr>
              <a:t> sistema di prossimità</a:t>
            </a:r>
            <a:r>
              <a:rPr lang="it-IT" sz="9600" dirty="0" smtClean="0">
                <a:latin typeface="Arial" panose="020B0604020202020204" pitchFamily="34" charset="0"/>
                <a:ea typeface="Tahoma" pitchFamily="34" charset="0"/>
                <a:cs typeface="Arial" panose="020B0604020202020204" pitchFamily="34" charset="0"/>
              </a:rPr>
              <a:t> con contenuti relazionali;</a:t>
            </a:r>
          </a:p>
          <a:p>
            <a:pPr lvl="1" algn="just"/>
            <a:r>
              <a:rPr lang="it-IT" sz="9600" dirty="0" smtClean="0">
                <a:latin typeface="Arial" panose="020B0604020202020204" pitchFamily="34" charset="0"/>
                <a:ea typeface="Tahoma" pitchFamily="34" charset="0"/>
                <a:cs typeface="Arial" panose="020B0604020202020204" pitchFamily="34" charset="0"/>
              </a:rPr>
              <a:t>il rafforzamento della propria</a:t>
            </a:r>
            <a:r>
              <a:rPr lang="it-IT" sz="9600" b="1" dirty="0" smtClean="0">
                <a:latin typeface="Arial" panose="020B0604020202020204" pitchFamily="34" charset="0"/>
                <a:ea typeface="Tahoma" pitchFamily="34" charset="0"/>
                <a:cs typeface="Arial" panose="020B0604020202020204" pitchFamily="34" charset="0"/>
              </a:rPr>
              <a:t> dimensione associativa in modo dinamico e attento ai cambiamenti;</a:t>
            </a:r>
            <a:endParaRPr lang="it-IT" sz="9600" dirty="0" smtClean="0">
              <a:latin typeface="Arial" panose="020B0604020202020204" pitchFamily="34" charset="0"/>
              <a:ea typeface="Tahoma" pitchFamily="34" charset="0"/>
              <a:cs typeface="Arial" panose="020B0604020202020204" pitchFamily="34" charset="0"/>
            </a:endParaRPr>
          </a:p>
          <a:p>
            <a:pPr lvl="1" algn="just"/>
            <a:r>
              <a:rPr lang="it-IT" sz="9600" dirty="0" smtClean="0">
                <a:latin typeface="Arial" panose="020B0604020202020204" pitchFamily="34" charset="0"/>
                <a:ea typeface="Tahoma" pitchFamily="34" charset="0"/>
                <a:cs typeface="Arial" panose="020B0604020202020204" pitchFamily="34" charset="0"/>
              </a:rPr>
              <a:t>il coordinamento di </a:t>
            </a:r>
            <a:r>
              <a:rPr lang="it-IT" sz="9600" b="1" dirty="0" smtClean="0">
                <a:latin typeface="Arial" panose="020B0604020202020204" pitchFamily="34" charset="0"/>
                <a:ea typeface="Tahoma" pitchFamily="34" charset="0"/>
                <a:cs typeface="Arial" panose="020B0604020202020204" pitchFamily="34" charset="0"/>
              </a:rPr>
              <a:t>risposte pubbliche e private</a:t>
            </a:r>
            <a:r>
              <a:rPr lang="it-IT" sz="9600" i="1" dirty="0" smtClean="0">
                <a:latin typeface="Arial" panose="020B0604020202020204" pitchFamily="34" charset="0"/>
                <a:ea typeface="Tahoma" pitchFamily="34" charset="0"/>
                <a:cs typeface="Arial" panose="020B0604020202020204" pitchFamily="34" charset="0"/>
              </a:rPr>
              <a:t> </a:t>
            </a:r>
            <a:r>
              <a:rPr lang="it-IT" sz="9600" dirty="0" smtClean="0">
                <a:latin typeface="Arial" panose="020B0604020202020204" pitchFamily="34" charset="0"/>
                <a:ea typeface="Tahoma" pitchFamily="34" charset="0"/>
                <a:cs typeface="Arial" panose="020B0604020202020204" pitchFamily="34" charset="0"/>
              </a:rPr>
              <a:t>per cogliere i nuovi bisogni, e sperimentare e/o razionalizzare nuove risposte, evitando il proliferare dispendioso di iniziative disorganizzate</a:t>
            </a:r>
            <a:endParaRPr lang="it-IT" sz="9600" b="1" dirty="0">
              <a:latin typeface="Arial" panose="020B0604020202020204" pitchFamily="34" charset="0"/>
              <a:ea typeface="Tahoma" pitchFamily="34" charset="0"/>
              <a:cs typeface="Arial" panose="020B0604020202020204" pitchFamily="34" charset="0"/>
            </a:endParaRPr>
          </a:p>
        </p:txBody>
      </p:sp>
      <p:sp>
        <p:nvSpPr>
          <p:cNvPr id="7" name="Segnaposto data 6"/>
          <p:cNvSpPr>
            <a:spLocks noGrp="1"/>
          </p:cNvSpPr>
          <p:nvPr>
            <p:ph type="dt" sz="half" idx="10"/>
          </p:nvPr>
        </p:nvSpPr>
        <p:spPr/>
        <p:txBody>
          <a:bodyPr/>
          <a:lstStyle/>
          <a:p>
            <a:fld id="{7A4B8DD0-ECF6-4533-B744-9FCAB0F31319}"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18</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358299"/>
            <a:ext cx="1224136" cy="455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87554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340768"/>
            <a:ext cx="8291264" cy="4896544"/>
          </a:xfrm>
          <a:solidFill>
            <a:schemeClr val="accent6">
              <a:lumMod val="20000"/>
              <a:lumOff val="80000"/>
            </a:schemeClr>
          </a:solidFill>
          <a:ln>
            <a:solidFill>
              <a:schemeClr val="accent3">
                <a:lumMod val="40000"/>
                <a:lumOff val="60000"/>
              </a:schemeClr>
            </a:solidFill>
          </a:ln>
        </p:spPr>
        <p:txBody>
          <a:bodyPr>
            <a:normAutofit fontScale="25000" lnSpcReduction="20000"/>
          </a:bodyPr>
          <a:lstStyle/>
          <a:p>
            <a:pPr marL="400050" lvl="1" indent="0">
              <a:buNone/>
            </a:pPr>
            <a:r>
              <a:rPr lang="it-IT" sz="9600" b="1" dirty="0" smtClean="0">
                <a:latin typeface="Arial" pitchFamily="34" charset="0"/>
                <a:cs typeface="Arial" panose="020B0604020202020204" pitchFamily="34" charset="0"/>
              </a:rPr>
              <a:t/>
            </a:r>
            <a:br>
              <a:rPr lang="it-IT" sz="9600" b="1" dirty="0" smtClean="0">
                <a:latin typeface="Arial" pitchFamily="34" charset="0"/>
                <a:cs typeface="Arial" panose="020B0604020202020204" pitchFamily="34" charset="0"/>
              </a:rPr>
            </a:br>
            <a:r>
              <a:rPr lang="it-IT" sz="9600" b="1" dirty="0" smtClean="0">
                <a:latin typeface="Arial" pitchFamily="34" charset="0"/>
                <a:cs typeface="Arial" panose="020B0604020202020204" pitchFamily="34" charset="0"/>
              </a:rPr>
              <a:t>–   </a:t>
            </a:r>
            <a:r>
              <a:rPr lang="it-IT" sz="9600" b="1" dirty="0" err="1" smtClean="0">
                <a:latin typeface="Arial" pitchFamily="34" charset="0"/>
                <a:cs typeface="Arial" pitchFamily="34" charset="0"/>
              </a:rPr>
              <a:t>Dgr</a:t>
            </a:r>
            <a:r>
              <a:rPr lang="it-IT" sz="9600" b="1" dirty="0" smtClean="0">
                <a:latin typeface="Arial" panose="020B0604020202020204" pitchFamily="34" charset="0"/>
                <a:cs typeface="Arial" panose="020B0604020202020204" pitchFamily="34" charset="0"/>
              </a:rPr>
              <a:t>. 1185 20 dicembre 2013 - allegato 4  - regole di sistema 2014 ambito socio sanitario h) disposizioni comuni alle sperimentazioni</a:t>
            </a:r>
            <a:br>
              <a:rPr lang="it-IT" sz="9600" b="1" dirty="0" smtClean="0">
                <a:latin typeface="Arial" panose="020B0604020202020204" pitchFamily="34" charset="0"/>
                <a:cs typeface="Arial" panose="020B0604020202020204" pitchFamily="34" charset="0"/>
              </a:rPr>
            </a:br>
            <a:endParaRPr lang="it-IT" sz="9600" b="1" dirty="0" smtClean="0">
              <a:latin typeface="Arial" panose="020B0604020202020204" pitchFamily="34" charset="0"/>
              <a:cs typeface="Arial" panose="020B0604020202020204" pitchFamily="34" charset="0"/>
            </a:endParaRPr>
          </a:p>
          <a:p>
            <a:pPr lvl="1" algn="just"/>
            <a:r>
              <a:rPr lang="it-IT" sz="9600" i="1" dirty="0" smtClean="0">
                <a:latin typeface="Arial" panose="020B0604020202020204" pitchFamily="34" charset="0"/>
                <a:cs typeface="Arial" panose="020B0604020202020204" pitchFamily="34" charset="0"/>
              </a:rPr>
              <a:t>Con </a:t>
            </a:r>
            <a:r>
              <a:rPr lang="it-IT" sz="9600" i="1" dirty="0">
                <a:latin typeface="Arial" panose="020B0604020202020204" pitchFamily="34" charset="0"/>
                <a:cs typeface="Arial" panose="020B0604020202020204" pitchFamily="34" charset="0"/>
              </a:rPr>
              <a:t>riferimento alle attività innovative di telefonia sociale in corso, realizzate </a:t>
            </a:r>
            <a:r>
              <a:rPr lang="it-IT" sz="9600" b="1" i="1" dirty="0" smtClean="0">
                <a:latin typeface="Arial" panose="020B0604020202020204" pitchFamily="34" charset="0"/>
                <a:cs typeface="Arial" panose="020B0604020202020204" pitchFamily="34" charset="0"/>
              </a:rPr>
              <a:t>dall’Associazione AUSER</a:t>
            </a:r>
            <a:r>
              <a:rPr lang="it-IT" sz="9600" b="1" i="1" dirty="0">
                <a:latin typeface="Arial" panose="020B0604020202020204" pitchFamily="34" charset="0"/>
                <a:cs typeface="Arial" panose="020B0604020202020204" pitchFamily="34" charset="0"/>
              </a:rPr>
              <a:t>, </a:t>
            </a:r>
            <a:r>
              <a:rPr lang="it-IT" sz="9600" i="1" dirty="0">
                <a:latin typeface="Arial" panose="020B0604020202020204" pitchFamily="34" charset="0"/>
                <a:cs typeface="Arial" panose="020B0604020202020204" pitchFamily="34" charset="0"/>
              </a:rPr>
              <a:t>si rileva che le stesse sono a valenza sociale e di particolare importanza </a:t>
            </a:r>
            <a:r>
              <a:rPr lang="it-IT" sz="9600" i="1" dirty="0" smtClean="0">
                <a:latin typeface="Arial" panose="020B0604020202020204" pitchFamily="34" charset="0"/>
                <a:cs typeface="Arial" panose="020B0604020202020204" pitchFamily="34" charset="0"/>
              </a:rPr>
              <a:t>per l'orientamento</a:t>
            </a:r>
            <a:r>
              <a:rPr lang="it-IT" sz="9600" i="1" dirty="0">
                <a:latin typeface="Arial" panose="020B0604020202020204" pitchFamily="34" charset="0"/>
                <a:cs typeface="Arial" panose="020B0604020202020204" pitchFamily="34" charset="0"/>
              </a:rPr>
              <a:t>, l'informazione e il supporto offerto al domicilio alle persone fragili, </a:t>
            </a:r>
            <a:r>
              <a:rPr lang="it-IT" sz="9600" i="1" dirty="0" smtClean="0">
                <a:latin typeface="Arial" panose="020B0604020202020204" pitchFamily="34" charset="0"/>
                <a:cs typeface="Arial" panose="020B0604020202020204" pitchFamily="34" charset="0"/>
              </a:rPr>
              <a:t>soprattutto anziane</a:t>
            </a:r>
            <a:r>
              <a:rPr lang="it-IT" sz="9600" i="1" dirty="0">
                <a:latin typeface="Arial" panose="020B0604020202020204" pitchFamily="34" charset="0"/>
                <a:cs typeface="Arial" panose="020B0604020202020204" pitchFamily="34" charset="0"/>
              </a:rPr>
              <a:t>. Queste attività, realizzate tramite numero verde e centri di ascolto </a:t>
            </a:r>
            <a:r>
              <a:rPr lang="it-IT" sz="9600" i="1" dirty="0" smtClean="0">
                <a:solidFill>
                  <a:srgbClr val="FF0000"/>
                </a:solidFill>
                <a:latin typeface="Arial" panose="020B0604020202020204" pitchFamily="34" charset="0"/>
                <a:cs typeface="Arial" panose="020B0604020202020204" pitchFamily="34" charset="0"/>
              </a:rPr>
              <a:t>già </a:t>
            </a:r>
            <a:r>
              <a:rPr lang="it-IT" sz="9600" i="1" dirty="0">
                <a:latin typeface="Arial" panose="020B0604020202020204" pitchFamily="34" charset="0"/>
                <a:cs typeface="Arial" panose="020B0604020202020204" pitchFamily="34" charset="0"/>
              </a:rPr>
              <a:t>sperimentati </a:t>
            </a:r>
            <a:r>
              <a:rPr lang="it-IT" sz="9600" i="1" dirty="0" smtClean="0">
                <a:latin typeface="Arial" panose="020B0604020202020204" pitchFamily="34" charset="0"/>
                <a:cs typeface="Arial" panose="020B0604020202020204" pitchFamily="34" charset="0"/>
              </a:rPr>
              <a:t>e attivi </a:t>
            </a:r>
            <a:r>
              <a:rPr lang="it-IT" sz="9600" i="1" dirty="0">
                <a:latin typeface="Arial" panose="020B0604020202020204" pitchFamily="34" charset="0"/>
                <a:cs typeface="Arial" panose="020B0604020202020204" pitchFamily="34" charset="0"/>
              </a:rPr>
              <a:t>nei distretti telefonici della Lombardia, potranno offrire informazione e aiuto anche </a:t>
            </a:r>
            <a:r>
              <a:rPr lang="it-IT" sz="9600" i="1" dirty="0" smtClean="0">
                <a:latin typeface="Arial" panose="020B0604020202020204" pitchFamily="34" charset="0"/>
                <a:cs typeface="Arial" panose="020B0604020202020204" pitchFamily="34" charset="0"/>
              </a:rPr>
              <a:t>sulle problematiche </a:t>
            </a:r>
            <a:r>
              <a:rPr lang="it-IT" sz="9600" i="1" dirty="0">
                <a:latin typeface="Arial" panose="020B0604020202020204" pitchFamily="34" charset="0"/>
                <a:cs typeface="Arial" panose="020B0604020202020204" pitchFamily="34" charset="0"/>
              </a:rPr>
              <a:t>del gioco d'azzardo patologico</a:t>
            </a:r>
            <a:r>
              <a:rPr lang="it-IT" sz="8000" i="1" dirty="0">
                <a:latin typeface="Arial" panose="020B0604020202020204" pitchFamily="34" charset="0"/>
                <a:cs typeface="Arial" panose="020B0604020202020204" pitchFamily="34" charset="0"/>
              </a:rPr>
              <a:t>; </a:t>
            </a:r>
            <a:r>
              <a:rPr lang="it-IT" sz="8000" i="1" dirty="0" smtClean="0">
                <a:latin typeface="Arial" panose="020B0604020202020204" pitchFamily="34" charset="0"/>
                <a:cs typeface="Arial" panose="020B0604020202020204" pitchFamily="34" charset="0"/>
              </a:rPr>
              <a:t>(</a:t>
            </a:r>
            <a:r>
              <a:rPr lang="it-IT" sz="5500" i="1" dirty="0" smtClean="0">
                <a:latin typeface="Arial" panose="020B0604020202020204" pitchFamily="34" charset="0"/>
                <a:cs typeface="Arial" panose="020B0604020202020204" pitchFamily="34" charset="0"/>
              </a:rPr>
              <a:t>continua</a:t>
            </a:r>
            <a:r>
              <a:rPr lang="it-IT" sz="8000" i="1" dirty="0" smtClean="0">
                <a:latin typeface="Arial" panose="020B0604020202020204" pitchFamily="34" charset="0"/>
                <a:cs typeface="Arial" panose="020B0604020202020204" pitchFamily="34" charset="0"/>
              </a:rPr>
              <a:t>)</a:t>
            </a:r>
            <a:endParaRPr lang="it-IT" sz="8000" b="1" i="1" dirty="0">
              <a:latin typeface="Arial" panose="020B0604020202020204" pitchFamily="34" charset="0"/>
              <a:cs typeface="Arial" panose="020B0604020202020204" pitchFamily="34" charset="0"/>
            </a:endParaRPr>
          </a:p>
          <a:p>
            <a:pPr lvl="1">
              <a:spcBef>
                <a:spcPts val="0"/>
              </a:spcBef>
            </a:pPr>
            <a:endParaRPr lang="it-IT" sz="7200" dirty="0" smtClean="0"/>
          </a:p>
          <a:p>
            <a:pPr lvl="1">
              <a:spcBef>
                <a:spcPts val="0"/>
              </a:spcBef>
            </a:pPr>
            <a:endParaRPr lang="it-IT" sz="7200" dirty="0"/>
          </a:p>
          <a:p>
            <a:pPr>
              <a:spcBef>
                <a:spcPts val="0"/>
              </a:spcBef>
            </a:pPr>
            <a:endParaRPr lang="it-IT" b="1" dirty="0" smtClean="0"/>
          </a:p>
          <a:p>
            <a:pPr>
              <a:spcBef>
                <a:spcPts val="0"/>
              </a:spcBef>
            </a:pPr>
            <a:endParaRPr lang="it-IT" b="1" dirty="0"/>
          </a:p>
          <a:p>
            <a:pPr>
              <a:spcBef>
                <a:spcPts val="0"/>
              </a:spcBef>
            </a:pPr>
            <a:endParaRPr lang="it-IT" b="1" dirty="0" smtClean="0"/>
          </a:p>
        </p:txBody>
      </p:sp>
      <p:sp>
        <p:nvSpPr>
          <p:cNvPr id="7" name="Segnaposto data 6"/>
          <p:cNvSpPr>
            <a:spLocks noGrp="1"/>
          </p:cNvSpPr>
          <p:nvPr>
            <p:ph type="dt" sz="half" idx="10"/>
          </p:nvPr>
        </p:nvSpPr>
        <p:spPr/>
        <p:txBody>
          <a:bodyPr/>
          <a:lstStyle/>
          <a:p>
            <a:fld id="{C1285D37-C348-4285-941A-F9E4BA7CB068}"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19</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358299"/>
            <a:ext cx="1224136" cy="455095"/>
          </a:xfrm>
          <a:prstGeom prst="rect">
            <a:avLst/>
          </a:prstGeom>
          <a:noFill/>
          <a:extLst>
            <a:ext uri="{909E8E84-426E-40DD-AFC4-6F175D3DCCD1}">
              <a14:hiddenFill xmlns:a14="http://schemas.microsoft.com/office/drawing/2010/main">
                <a:solidFill>
                  <a:srgbClr val="FFFFFF"/>
                </a:solidFill>
              </a14:hiddenFill>
            </a:ext>
          </a:extLst>
        </p:spPr>
      </p:pic>
      <p:sp>
        <p:nvSpPr>
          <p:cNvPr id="12" name="Titolo 1"/>
          <p:cNvSpPr>
            <a:spLocks noGrp="1"/>
          </p:cNvSpPr>
          <p:nvPr>
            <p:ph type="title"/>
          </p:nvPr>
        </p:nvSpPr>
        <p:spPr>
          <a:xfrm>
            <a:off x="457200" y="274638"/>
            <a:ext cx="8229600" cy="1066130"/>
          </a:xfrm>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b="1" dirty="0">
                <a:latin typeface="Arial" panose="020B0604020202020204" pitchFamily="34" charset="0"/>
                <a:cs typeface="Arial" panose="020B0604020202020204" pitchFamily="34" charset="0"/>
              </a:rPr>
              <a:t>Il valore del Filo </a:t>
            </a:r>
            <a:r>
              <a:rPr lang="it-IT" sz="2200" b="1" dirty="0" smtClean="0">
                <a:latin typeface="Arial" panose="020B0604020202020204" pitchFamily="34" charset="0"/>
                <a:cs typeface="Arial" panose="020B0604020202020204" pitchFamily="34" charset="0"/>
              </a:rPr>
              <a:t>d’Argento - Telefonia </a:t>
            </a:r>
            <a:r>
              <a:rPr lang="it-IT" sz="2200" b="1" dirty="0">
                <a:latin typeface="Arial" panose="020B0604020202020204" pitchFamily="34" charset="0"/>
                <a:cs typeface="Arial" panose="020B0604020202020204" pitchFamily="34" charset="0"/>
              </a:rPr>
              <a:t>Sociale e numero </a:t>
            </a:r>
            <a:r>
              <a:rPr lang="it-IT" sz="2200" b="1" dirty="0" smtClean="0">
                <a:latin typeface="Arial" panose="020B0604020202020204" pitchFamily="34" charset="0"/>
                <a:cs typeface="Arial" panose="020B0604020202020204" pitchFamily="34" charset="0"/>
              </a:rPr>
              <a:t>verde:</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2700" b="1" dirty="0">
                <a:solidFill>
                  <a:schemeClr val="tx2"/>
                </a:solidFill>
                <a:latin typeface="Arial" panose="020B0604020202020204" pitchFamily="34" charset="0"/>
                <a:cs typeface="Arial" panose="020B0604020202020204" pitchFamily="34" charset="0"/>
              </a:rPr>
              <a:t>PROGETTO approvato con DGR 1185 20/12/2013</a:t>
            </a:r>
            <a:r>
              <a:rPr lang="it-IT" sz="3100" b="1" dirty="0" smtClean="0">
                <a:solidFill>
                  <a:schemeClr val="bg1"/>
                </a:solidFill>
                <a:latin typeface="Arial" panose="020B0604020202020204" pitchFamily="34" charset="0"/>
                <a:cs typeface="Arial" panose="020B0604020202020204" pitchFamily="34" charset="0"/>
              </a:rPr>
              <a:t/>
            </a:r>
            <a:br>
              <a:rPr lang="it-IT" sz="3100" b="1" dirty="0" smtClean="0">
                <a:solidFill>
                  <a:schemeClr val="bg1"/>
                </a:solidFill>
                <a:latin typeface="Arial" panose="020B0604020202020204" pitchFamily="34" charset="0"/>
                <a:cs typeface="Arial" panose="020B0604020202020204" pitchFamily="34" charset="0"/>
              </a:rPr>
            </a:br>
            <a:endParaRPr lang="it-IT" sz="31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6906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solidFill>
            <a:schemeClr val="accent6">
              <a:lumMod val="20000"/>
              <a:lumOff val="80000"/>
            </a:schemeClr>
          </a:solidFill>
          <a:ln w="76200">
            <a:noFill/>
          </a:ln>
          <a:effectLst>
            <a:outerShdw blurRad="50800" dist="38100" dir="5400000" algn="t" rotWithShape="0">
              <a:prstClr val="black">
                <a:alpha val="40000"/>
              </a:prstClr>
            </a:outerShdw>
          </a:effectLst>
        </p:spPr>
        <p:txBody>
          <a:bodyPr>
            <a:normAutofit/>
          </a:bodyPr>
          <a:lstStyle/>
          <a:p>
            <a:pPr algn="just">
              <a:lnSpc>
                <a:spcPct val="80000"/>
              </a:lnSpc>
              <a:spcBef>
                <a:spcPct val="0"/>
              </a:spcBef>
              <a:buNone/>
            </a:pPr>
            <a:r>
              <a:rPr lang="it-IT" altLang="it-IT" sz="2800" b="1" dirty="0">
                <a:solidFill>
                  <a:srgbClr val="006600"/>
                </a:solidFill>
                <a:latin typeface="Arial" panose="020B0604020202020204" pitchFamily="34" charset="0"/>
                <a:cs typeface="Arial" panose="020B0604020202020204" pitchFamily="34" charset="0"/>
              </a:rPr>
              <a:t>AUSER</a:t>
            </a:r>
          </a:p>
          <a:p>
            <a:pPr algn="just">
              <a:lnSpc>
                <a:spcPct val="80000"/>
              </a:lnSpc>
              <a:spcBef>
                <a:spcPct val="0"/>
              </a:spcBef>
              <a:buNone/>
            </a:pPr>
            <a:endParaRPr lang="it-IT" altLang="it-IT" sz="2800" dirty="0">
              <a:solidFill>
                <a:srgbClr val="006600"/>
              </a:solidFill>
              <a:latin typeface="Arial" panose="020B0604020202020204" pitchFamily="34" charset="0"/>
              <a:cs typeface="Arial" panose="020B0604020202020204" pitchFamily="34" charset="0"/>
            </a:endParaRPr>
          </a:p>
          <a:p>
            <a:pPr algn="just">
              <a:lnSpc>
                <a:spcPct val="80000"/>
              </a:lnSpc>
              <a:spcBef>
                <a:spcPct val="0"/>
              </a:spcBef>
            </a:pPr>
            <a:r>
              <a:rPr lang="it-IT" altLang="it-IT" sz="2800" dirty="0">
                <a:solidFill>
                  <a:srgbClr val="006600"/>
                </a:solidFill>
                <a:latin typeface="Arial" panose="020B0604020202020204" pitchFamily="34" charset="0"/>
                <a:cs typeface="Arial" panose="020B0604020202020204" pitchFamily="34" charset="0"/>
              </a:rPr>
              <a:t> è un’Associazione nazionale di </a:t>
            </a:r>
            <a:r>
              <a:rPr lang="it-IT" altLang="it-IT" sz="2800" dirty="0" smtClean="0">
                <a:solidFill>
                  <a:srgbClr val="006600"/>
                </a:solidFill>
                <a:latin typeface="Arial" panose="020B0604020202020204" pitchFamily="34" charset="0"/>
                <a:cs typeface="Arial" panose="020B0604020202020204" pitchFamily="34" charset="0"/>
              </a:rPr>
              <a:t>progetto </a:t>
            </a:r>
            <a:r>
              <a:rPr lang="it-IT" altLang="it-IT" sz="2800" dirty="0">
                <a:solidFill>
                  <a:srgbClr val="006600"/>
                </a:solidFill>
                <a:latin typeface="Arial" panose="020B0604020202020204" pitchFamily="34" charset="0"/>
                <a:cs typeface="Arial" panose="020B0604020202020204" pitchFamily="34" charset="0"/>
              </a:rPr>
              <a:t>impegnata a valorizzare gli anziani e a far crescere il loro ruolo attivo nella società</a:t>
            </a:r>
          </a:p>
          <a:p>
            <a:pPr algn="just">
              <a:lnSpc>
                <a:spcPct val="80000"/>
              </a:lnSpc>
              <a:spcBef>
                <a:spcPct val="0"/>
              </a:spcBef>
            </a:pPr>
            <a:endParaRPr lang="it-IT" altLang="it-IT" sz="2800" dirty="0">
              <a:solidFill>
                <a:srgbClr val="006600"/>
              </a:solidFill>
              <a:latin typeface="Arial" panose="020B0604020202020204" pitchFamily="34" charset="0"/>
              <a:cs typeface="Arial" panose="020B0604020202020204" pitchFamily="34" charset="0"/>
            </a:endParaRPr>
          </a:p>
          <a:p>
            <a:pPr marL="0" indent="0" algn="just">
              <a:lnSpc>
                <a:spcPct val="80000"/>
              </a:lnSpc>
              <a:spcBef>
                <a:spcPct val="0"/>
              </a:spcBef>
              <a:buNone/>
            </a:pPr>
            <a:r>
              <a:rPr lang="it-IT" altLang="it-IT" sz="2800" b="1" dirty="0">
                <a:solidFill>
                  <a:srgbClr val="006600"/>
                </a:solidFill>
                <a:latin typeface="Arial" panose="020B0604020202020204" pitchFamily="34" charset="0"/>
                <a:cs typeface="Arial" panose="020B0604020202020204" pitchFamily="34" charset="0"/>
              </a:rPr>
              <a:t> è ONLUS</a:t>
            </a:r>
          </a:p>
          <a:p>
            <a:pPr algn="just">
              <a:lnSpc>
                <a:spcPct val="80000"/>
              </a:lnSpc>
              <a:spcBef>
                <a:spcPct val="0"/>
              </a:spcBef>
              <a:buNone/>
            </a:pPr>
            <a:endParaRPr lang="it-IT" altLang="it-IT" sz="2800" dirty="0">
              <a:solidFill>
                <a:srgbClr val="006600"/>
              </a:solidFill>
              <a:latin typeface="Arial" panose="020B0604020202020204" pitchFamily="34" charset="0"/>
              <a:cs typeface="Arial" panose="020B0604020202020204" pitchFamily="34" charset="0"/>
            </a:endParaRPr>
          </a:p>
          <a:p>
            <a:pPr algn="just">
              <a:lnSpc>
                <a:spcPct val="80000"/>
              </a:lnSpc>
              <a:spcBef>
                <a:spcPct val="0"/>
              </a:spcBef>
            </a:pPr>
            <a:r>
              <a:rPr lang="it-IT" altLang="it-IT" sz="2800" dirty="0">
                <a:solidFill>
                  <a:srgbClr val="006600"/>
                </a:solidFill>
                <a:latin typeface="Arial" panose="020B0604020202020204" pitchFamily="34" charset="0"/>
                <a:cs typeface="Arial" panose="020B0604020202020204" pitchFamily="34" charset="0"/>
              </a:rPr>
              <a:t> si propone di diffondere la cultura e la pratica della solidarietà perché ogni persona abbia un proprio progetto di vita attraverso cui diventare una risorsa per sé e per gli altri</a:t>
            </a:r>
          </a:p>
          <a:p>
            <a:endParaRPr lang="it-IT" b="1" dirty="0" smtClean="0">
              <a:effectLst>
                <a:outerShdw blurRad="38100" dist="38100" dir="2700000" algn="tl">
                  <a:srgbClr val="000000">
                    <a:alpha val="43137"/>
                  </a:srgbClr>
                </a:outerShdw>
              </a:effectLst>
            </a:endParaRPr>
          </a:p>
        </p:txBody>
      </p:sp>
      <p:sp>
        <p:nvSpPr>
          <p:cNvPr id="8" name="Segnaposto data 7"/>
          <p:cNvSpPr>
            <a:spLocks noGrp="1"/>
          </p:cNvSpPr>
          <p:nvPr>
            <p:ph type="dt" sz="half" idx="10"/>
          </p:nvPr>
        </p:nvSpPr>
        <p:spPr/>
        <p:txBody>
          <a:bodyPr/>
          <a:lstStyle/>
          <a:p>
            <a:fld id="{5889596B-2F04-4260-839D-E67FAF56A7E4}" type="datetime1">
              <a:rPr lang="it-IT" smtClean="0"/>
              <a:t>22/07/2014</a:t>
            </a:fld>
            <a:endParaRPr lang="it-IT"/>
          </a:p>
        </p:txBody>
      </p:sp>
      <p:sp>
        <p:nvSpPr>
          <p:cNvPr id="9" name="Segnaposto numero diapositiva 8"/>
          <p:cNvSpPr>
            <a:spLocks noGrp="1"/>
          </p:cNvSpPr>
          <p:nvPr>
            <p:ph type="sldNum" sz="quarter" idx="12"/>
          </p:nvPr>
        </p:nvSpPr>
        <p:spPr/>
        <p:txBody>
          <a:bodyPr/>
          <a:lstStyle/>
          <a:p>
            <a:fld id="{94A88AB8-1D02-4EA9-B9C2-2730F288CDD7}" type="slidenum">
              <a:rPr lang="it-IT" smtClean="0"/>
              <a:t>2</a:t>
            </a:fld>
            <a:endParaRPr lang="it-IT" dirty="0"/>
          </a:p>
        </p:txBody>
      </p:sp>
      <p:sp>
        <p:nvSpPr>
          <p:cNvPr id="4" name="Segnaposto piè di pagina 3"/>
          <p:cNvSpPr>
            <a:spLocks noGrp="1"/>
          </p:cNvSpPr>
          <p:nvPr>
            <p:ph type="ftr" sz="quarter" idx="11"/>
          </p:nvPr>
        </p:nvSpPr>
        <p:spPr/>
        <p:txBody>
          <a:bodyPr/>
          <a:lstStyle/>
          <a:p>
            <a:endParaRPr lang="it-IT" dirty="0"/>
          </a:p>
        </p:txBody>
      </p:sp>
      <p:pic>
        <p:nvPicPr>
          <p:cNvPr id="10"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259521"/>
            <a:ext cx="1296144" cy="481865"/>
          </a:xfrm>
          <a:prstGeom prst="rect">
            <a:avLst/>
          </a:prstGeom>
          <a:noFill/>
          <a:extLst>
            <a:ext uri="{909E8E84-426E-40DD-AFC4-6F175D3DCCD1}">
              <a14:hiddenFill xmlns:a14="http://schemas.microsoft.com/office/drawing/2010/main">
                <a:solidFill>
                  <a:srgbClr val="FFFFFF"/>
                </a:solidFill>
              </a14:hiddenFill>
            </a:ext>
          </a:extLst>
        </p:spPr>
      </p:pic>
      <p:sp>
        <p:nvSpPr>
          <p:cNvPr id="11" name="Titolo 1"/>
          <p:cNvSpPr txBox="1">
            <a:spLocks noGrp="1"/>
          </p:cNvSpPr>
          <p:nvPr>
            <p:ph type="title"/>
          </p:nvPr>
        </p:nvSpPr>
        <p:spPr>
          <a:prstGeom prst="rect">
            <a:avLst/>
          </a:prstGeom>
          <a:solidFill>
            <a:schemeClr val="accent3">
              <a:lumMod val="60000"/>
              <a:lumOff val="40000"/>
            </a:schemeClr>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it-IT" sz="2800" b="1" dirty="0" smtClean="0">
                <a:latin typeface="Arial" panose="020B0604020202020204" pitchFamily="34" charset="0"/>
                <a:cs typeface="Arial" panose="020B0604020202020204" pitchFamily="34" charset="0"/>
              </a:rPr>
              <a:t>Il </a:t>
            </a:r>
            <a:r>
              <a:rPr lang="it-IT" sz="2800" b="1" dirty="0">
                <a:latin typeface="Arial" panose="020B0604020202020204" pitchFamily="34" charset="0"/>
                <a:cs typeface="Arial" panose="020B0604020202020204" pitchFamily="34" charset="0"/>
              </a:rPr>
              <a:t>valore del Filo d’Argento</a:t>
            </a:r>
            <a:br>
              <a:rPr lang="it-IT" sz="2800" b="1" dirty="0">
                <a:latin typeface="Arial" panose="020B0604020202020204" pitchFamily="34" charset="0"/>
                <a:cs typeface="Arial" panose="020B0604020202020204" pitchFamily="34" charset="0"/>
              </a:rPr>
            </a:br>
            <a:r>
              <a:rPr lang="it-IT" sz="2800" b="1" dirty="0" smtClean="0">
                <a:latin typeface="Arial" panose="020B0604020202020204" pitchFamily="34" charset="0"/>
                <a:cs typeface="Arial" panose="020B0604020202020204" pitchFamily="34" charset="0"/>
              </a:rPr>
              <a:t>AUSER – CHI SIAMO</a:t>
            </a:r>
            <a:endParaRPr lang="it-IT"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6589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340768"/>
            <a:ext cx="8291264" cy="4896544"/>
          </a:xfrm>
          <a:solidFill>
            <a:schemeClr val="accent6">
              <a:lumMod val="20000"/>
              <a:lumOff val="80000"/>
            </a:schemeClr>
          </a:solidFill>
          <a:ln>
            <a:solidFill>
              <a:schemeClr val="accent3">
                <a:lumMod val="40000"/>
                <a:lumOff val="60000"/>
              </a:schemeClr>
            </a:solidFill>
          </a:ln>
        </p:spPr>
        <p:txBody>
          <a:bodyPr>
            <a:normAutofit fontScale="25000" lnSpcReduction="20000"/>
          </a:bodyPr>
          <a:lstStyle/>
          <a:p>
            <a:r>
              <a:rPr lang="it-IT" sz="11200" b="1" dirty="0">
                <a:latin typeface="Arial" panose="020B0604020202020204" pitchFamily="34" charset="0"/>
                <a:cs typeface="Arial" panose="020B0604020202020204" pitchFamily="34" charset="0"/>
              </a:rPr>
              <a:t>OGGI </a:t>
            </a:r>
          </a:p>
          <a:p>
            <a:pPr marL="400050" lvl="1" indent="0">
              <a:buNone/>
            </a:pPr>
            <a:r>
              <a:rPr lang="it-IT" sz="9600" b="1" dirty="0">
                <a:latin typeface="Arial" panose="020B0604020202020204" pitchFamily="34" charset="0"/>
                <a:cs typeface="Arial" panose="020B0604020202020204" pitchFamily="34" charset="0"/>
              </a:rPr>
              <a:t>–   </a:t>
            </a:r>
            <a:r>
              <a:rPr lang="it-IT" sz="9600" b="1" dirty="0" err="1" smtClean="0">
                <a:latin typeface="Arial" pitchFamily="34" charset="0"/>
                <a:cs typeface="Arial" pitchFamily="34" charset="0"/>
              </a:rPr>
              <a:t>Dgr</a:t>
            </a:r>
            <a:r>
              <a:rPr lang="it-IT" sz="9600" b="1" dirty="0">
                <a:latin typeface="Arial" panose="020B0604020202020204" pitchFamily="34" charset="0"/>
                <a:cs typeface="Arial" panose="020B0604020202020204" pitchFamily="34" charset="0"/>
              </a:rPr>
              <a:t>. 1185 20 dicembre 2013 - allegato 4  - regole di sistema 2014  ambito socio sanitario </a:t>
            </a:r>
            <a:r>
              <a:rPr lang="it-IT" sz="9600" b="1" dirty="0" smtClean="0">
                <a:latin typeface="Arial" panose="020B0604020202020204" pitchFamily="34" charset="0"/>
                <a:cs typeface="Arial" panose="020B0604020202020204" pitchFamily="34" charset="0"/>
              </a:rPr>
              <a:t>h</a:t>
            </a:r>
            <a:r>
              <a:rPr lang="it-IT" sz="9600" b="1" dirty="0">
                <a:latin typeface="Arial" panose="020B0604020202020204" pitchFamily="34" charset="0"/>
                <a:cs typeface="Arial" panose="020B0604020202020204" pitchFamily="34" charset="0"/>
              </a:rPr>
              <a:t>) disposizioni comuni alle </a:t>
            </a:r>
            <a:r>
              <a:rPr lang="it-IT" sz="9600" b="1" dirty="0" smtClean="0">
                <a:latin typeface="Arial" panose="020B0604020202020204" pitchFamily="34" charset="0"/>
                <a:cs typeface="Arial" panose="020B0604020202020204" pitchFamily="34" charset="0"/>
              </a:rPr>
              <a:t>sperimentazioni</a:t>
            </a:r>
            <a:br>
              <a:rPr lang="it-IT" sz="9600" b="1" dirty="0" smtClean="0">
                <a:latin typeface="Arial" panose="020B0604020202020204" pitchFamily="34" charset="0"/>
                <a:cs typeface="Arial" panose="020B0604020202020204" pitchFamily="34" charset="0"/>
              </a:rPr>
            </a:br>
            <a:endParaRPr lang="it-IT" sz="9600" b="1" dirty="0">
              <a:latin typeface="Arial" panose="020B0604020202020204" pitchFamily="34" charset="0"/>
              <a:cs typeface="Arial" panose="020B0604020202020204" pitchFamily="34" charset="0"/>
            </a:endParaRPr>
          </a:p>
          <a:p>
            <a:pPr marL="0" indent="0">
              <a:buNone/>
            </a:pPr>
            <a:r>
              <a:rPr lang="it-IT" sz="6800" dirty="0" smtClean="0">
                <a:latin typeface="Arial" pitchFamily="34" charset="0"/>
                <a:cs typeface="Arial" pitchFamily="34" charset="0"/>
              </a:rPr>
              <a:t>(segue)</a:t>
            </a:r>
          </a:p>
          <a:p>
            <a:pPr algn="just"/>
            <a:r>
              <a:rPr lang="it-IT" sz="9600" b="1" i="1" dirty="0" smtClean="0">
                <a:latin typeface="Arial" panose="020B0604020202020204" pitchFamily="34" charset="0"/>
                <a:cs typeface="Arial" panose="020B0604020202020204" pitchFamily="34" charset="0"/>
              </a:rPr>
              <a:t>si </a:t>
            </a:r>
            <a:r>
              <a:rPr lang="it-IT" sz="9600" b="1" i="1" dirty="0">
                <a:latin typeface="Arial" panose="020B0604020202020204" pitchFamily="34" charset="0"/>
                <a:cs typeface="Arial" panose="020B0604020202020204" pitchFamily="34" charset="0"/>
              </a:rPr>
              <a:t>ritiene, pertanto di sostenere per l’anno 2014 </a:t>
            </a:r>
            <a:r>
              <a:rPr lang="it-IT" sz="9600" b="1" i="1" dirty="0" smtClean="0">
                <a:latin typeface="Arial" panose="020B0604020202020204" pitchFamily="34" charset="0"/>
                <a:cs typeface="Arial" panose="020B0604020202020204" pitchFamily="34" charset="0"/>
              </a:rPr>
              <a:t>tali attività </a:t>
            </a:r>
            <a:r>
              <a:rPr lang="it-IT" sz="9600" b="1" i="1" dirty="0">
                <a:latin typeface="Arial" panose="020B0604020202020204" pitchFamily="34" charset="0"/>
                <a:cs typeface="Arial" panose="020B0604020202020204" pitchFamily="34" charset="0"/>
              </a:rPr>
              <a:t>con le risorse residue del Fondo Nazionale per le Politiche Sociali legato alle </a:t>
            </a:r>
            <a:r>
              <a:rPr lang="it-IT" sz="9600" b="1" i="1" dirty="0" smtClean="0">
                <a:latin typeface="Arial" panose="020B0604020202020204" pitchFamily="34" charset="0"/>
                <a:cs typeface="Arial" panose="020B0604020202020204" pitchFamily="34" charset="0"/>
              </a:rPr>
              <a:t>annualità precedenti. </a:t>
            </a:r>
            <a:r>
              <a:rPr lang="it-IT" sz="9600" i="1" dirty="0" smtClean="0">
                <a:latin typeface="Arial" panose="020B0604020202020204" pitchFamily="34" charset="0"/>
                <a:cs typeface="Arial" panose="020B0604020202020204" pitchFamily="34" charset="0"/>
              </a:rPr>
              <a:t>Tali </a:t>
            </a:r>
            <a:r>
              <a:rPr lang="it-IT" sz="9600" i="1" dirty="0">
                <a:latin typeface="Arial" panose="020B0604020202020204" pitchFamily="34" charset="0"/>
                <a:cs typeface="Arial" panose="020B0604020202020204" pitchFamily="34" charset="0"/>
              </a:rPr>
              <a:t>risorse saranno assegnate agli Ambiti territoriali, tramite le ASL </a:t>
            </a:r>
            <a:r>
              <a:rPr lang="it-IT" sz="9600" i="1" dirty="0" smtClean="0">
                <a:latin typeface="Arial" panose="020B0604020202020204" pitchFamily="34" charset="0"/>
                <a:cs typeface="Arial" panose="020B0604020202020204" pitchFamily="34" charset="0"/>
              </a:rPr>
              <a:t>- previe </a:t>
            </a:r>
            <a:r>
              <a:rPr lang="it-IT" sz="9600" i="1" dirty="0">
                <a:latin typeface="Arial" panose="020B0604020202020204" pitchFamily="34" charset="0"/>
                <a:cs typeface="Arial" panose="020B0604020202020204" pitchFamily="34" charset="0"/>
              </a:rPr>
              <a:t>opportune intese tra </a:t>
            </a:r>
            <a:r>
              <a:rPr lang="it-IT" sz="9600" i="1" dirty="0" smtClean="0">
                <a:latin typeface="Arial" panose="020B0604020202020204" pitchFamily="34" charset="0"/>
                <a:cs typeface="Arial" panose="020B0604020202020204" pitchFamily="34" charset="0"/>
              </a:rPr>
              <a:t>gli stessi- </a:t>
            </a:r>
            <a:r>
              <a:rPr lang="it-IT" sz="9600" i="1" dirty="0">
                <a:latin typeface="Arial" panose="020B0604020202020204" pitchFamily="34" charset="0"/>
                <a:cs typeface="Arial" panose="020B0604020202020204" pitchFamily="34" charset="0"/>
              </a:rPr>
              <a:t>ripartendole in misura proporzionale al numero di contatti telefonici rilevati nel 2013</a:t>
            </a:r>
            <a:r>
              <a:rPr lang="it-IT" sz="9600" i="1" dirty="0" smtClean="0">
                <a:latin typeface="Arial" panose="020B0604020202020204" pitchFamily="34" charset="0"/>
                <a:cs typeface="Arial" panose="020B0604020202020204" pitchFamily="34" charset="0"/>
              </a:rPr>
              <a:t>, effettuati </a:t>
            </a:r>
            <a:r>
              <a:rPr lang="it-IT" sz="9600" i="1" dirty="0">
                <a:latin typeface="Arial" panose="020B0604020202020204" pitchFamily="34" charset="0"/>
                <a:cs typeface="Arial" panose="020B0604020202020204" pitchFamily="34" charset="0"/>
              </a:rPr>
              <a:t>nei rispettivi territori dal </a:t>
            </a:r>
            <a:r>
              <a:rPr lang="it-IT" sz="9600" b="1" i="1" dirty="0">
                <a:latin typeface="Arial" panose="020B0604020202020204" pitchFamily="34" charset="0"/>
                <a:cs typeface="Arial" panose="020B0604020202020204" pitchFamily="34" charset="0"/>
              </a:rPr>
              <a:t>servizio di telefonia sociale gestito dall’Associazione AUSER.</a:t>
            </a:r>
          </a:p>
          <a:p>
            <a:pPr lvl="1">
              <a:spcBef>
                <a:spcPts val="0"/>
              </a:spcBef>
            </a:pPr>
            <a:endParaRPr lang="it-IT" sz="9600" b="1" i="1" dirty="0">
              <a:latin typeface="Arial" panose="020B0604020202020204" pitchFamily="34" charset="0"/>
              <a:cs typeface="Arial" panose="020B0604020202020204" pitchFamily="34" charset="0"/>
            </a:endParaRPr>
          </a:p>
          <a:p>
            <a:pPr lvl="1">
              <a:spcBef>
                <a:spcPts val="0"/>
              </a:spcBef>
            </a:pPr>
            <a:endParaRPr lang="it-IT" sz="7200" dirty="0" smtClean="0"/>
          </a:p>
          <a:p>
            <a:pPr lvl="1">
              <a:spcBef>
                <a:spcPts val="0"/>
              </a:spcBef>
            </a:pPr>
            <a:endParaRPr lang="it-IT" sz="7200" dirty="0"/>
          </a:p>
          <a:p>
            <a:pPr>
              <a:spcBef>
                <a:spcPts val="0"/>
              </a:spcBef>
            </a:pPr>
            <a:endParaRPr lang="it-IT" b="1" dirty="0" smtClean="0"/>
          </a:p>
          <a:p>
            <a:pPr>
              <a:spcBef>
                <a:spcPts val="0"/>
              </a:spcBef>
            </a:pPr>
            <a:endParaRPr lang="it-IT" b="1" dirty="0"/>
          </a:p>
          <a:p>
            <a:pPr>
              <a:spcBef>
                <a:spcPts val="0"/>
              </a:spcBef>
            </a:pPr>
            <a:endParaRPr lang="it-IT" b="1" dirty="0" smtClean="0"/>
          </a:p>
        </p:txBody>
      </p:sp>
      <p:sp>
        <p:nvSpPr>
          <p:cNvPr id="7" name="Segnaposto data 6"/>
          <p:cNvSpPr>
            <a:spLocks noGrp="1"/>
          </p:cNvSpPr>
          <p:nvPr>
            <p:ph type="dt" sz="half" idx="10"/>
          </p:nvPr>
        </p:nvSpPr>
        <p:spPr/>
        <p:txBody>
          <a:bodyPr/>
          <a:lstStyle/>
          <a:p>
            <a:fld id="{C1285D37-C348-4285-941A-F9E4BA7CB068}"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20</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358299"/>
            <a:ext cx="1224136" cy="455095"/>
          </a:xfrm>
          <a:prstGeom prst="rect">
            <a:avLst/>
          </a:prstGeom>
          <a:noFill/>
          <a:extLst>
            <a:ext uri="{909E8E84-426E-40DD-AFC4-6F175D3DCCD1}">
              <a14:hiddenFill xmlns:a14="http://schemas.microsoft.com/office/drawing/2010/main">
                <a:solidFill>
                  <a:srgbClr val="FFFFFF"/>
                </a:solidFill>
              </a14:hiddenFill>
            </a:ext>
          </a:extLst>
        </p:spPr>
      </p:pic>
      <p:sp>
        <p:nvSpPr>
          <p:cNvPr id="12" name="Titolo 1"/>
          <p:cNvSpPr>
            <a:spLocks noGrp="1"/>
          </p:cNvSpPr>
          <p:nvPr>
            <p:ph type="title"/>
          </p:nvPr>
        </p:nvSpPr>
        <p:spPr>
          <a:xfrm>
            <a:off x="457200" y="274638"/>
            <a:ext cx="8229600" cy="1066130"/>
          </a:xfrm>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dirty="0" smtClean="0"/>
              <a:t/>
            </a:r>
            <a:br>
              <a:rPr lang="it-IT" sz="2200" dirty="0" smtClean="0"/>
            </a:br>
            <a:r>
              <a:rPr lang="it-IT" sz="2200" b="1" dirty="0" smtClean="0">
                <a:latin typeface="Arial" panose="020B0604020202020204" pitchFamily="34" charset="0"/>
                <a:cs typeface="Arial" panose="020B0604020202020204" pitchFamily="34" charset="0"/>
              </a:rPr>
              <a:t>Il </a:t>
            </a:r>
            <a:r>
              <a:rPr lang="it-IT" sz="2200" b="1" dirty="0">
                <a:latin typeface="Arial" panose="020B0604020202020204" pitchFamily="34" charset="0"/>
                <a:cs typeface="Arial" panose="020B0604020202020204" pitchFamily="34" charset="0"/>
              </a:rPr>
              <a:t>valore del Filo </a:t>
            </a:r>
            <a:r>
              <a:rPr lang="it-IT" sz="2200" b="1" dirty="0" smtClean="0">
                <a:latin typeface="Arial" panose="020B0604020202020204" pitchFamily="34" charset="0"/>
                <a:cs typeface="Arial" panose="020B0604020202020204" pitchFamily="34" charset="0"/>
              </a:rPr>
              <a:t>d’Argento - Telefonia Sociale e numero verde:</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2700" b="1" dirty="0">
                <a:solidFill>
                  <a:schemeClr val="tx2"/>
                </a:solidFill>
                <a:latin typeface="Arial" panose="020B0604020202020204" pitchFamily="34" charset="0"/>
                <a:cs typeface="Arial" panose="020B0604020202020204" pitchFamily="34" charset="0"/>
              </a:rPr>
              <a:t>PROGETTO approvato con DGR 1185 20/12/2013</a:t>
            </a:r>
            <a:r>
              <a:rPr lang="it-IT" sz="3600" b="1" dirty="0">
                <a:solidFill>
                  <a:schemeClr val="bg1"/>
                </a:solidFill>
                <a:latin typeface="Arial" panose="020B0604020202020204" pitchFamily="34" charset="0"/>
                <a:cs typeface="Arial" panose="020B0604020202020204" pitchFamily="34" charset="0"/>
              </a:rPr>
              <a:t/>
            </a:r>
            <a:br>
              <a:rPr lang="it-IT" sz="3600" b="1" dirty="0">
                <a:solidFill>
                  <a:schemeClr val="bg1"/>
                </a:solidFill>
                <a:latin typeface="Arial" panose="020B0604020202020204" pitchFamily="34" charset="0"/>
                <a:cs typeface="Arial" panose="020B0604020202020204" pitchFamily="34" charset="0"/>
              </a:rPr>
            </a:br>
            <a:r>
              <a:rPr lang="it-IT" sz="3100" b="1" dirty="0" smtClean="0">
                <a:solidFill>
                  <a:schemeClr val="bg1"/>
                </a:solidFill>
                <a:latin typeface="Arial" panose="020B0604020202020204" pitchFamily="34" charset="0"/>
                <a:cs typeface="Arial" panose="020B0604020202020204" pitchFamily="34" charset="0"/>
              </a:rPr>
              <a:t/>
            </a:r>
            <a:br>
              <a:rPr lang="it-IT" sz="3100" b="1" dirty="0" smtClean="0">
                <a:solidFill>
                  <a:schemeClr val="bg1"/>
                </a:solidFill>
                <a:latin typeface="Arial" panose="020B0604020202020204" pitchFamily="34" charset="0"/>
                <a:cs typeface="Arial" panose="020B0604020202020204" pitchFamily="34" charset="0"/>
              </a:rPr>
            </a:br>
            <a:endParaRPr lang="it-IT" sz="31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92275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1196" y="188640"/>
            <a:ext cx="8229600" cy="1040358"/>
          </a:xfrm>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b="1" dirty="0">
                <a:latin typeface="Arial" panose="020B0604020202020204" pitchFamily="34" charset="0"/>
                <a:cs typeface="Arial" panose="020B0604020202020204" pitchFamily="34" charset="0"/>
              </a:rPr>
              <a:t>Il valore del Filo </a:t>
            </a:r>
            <a:r>
              <a:rPr lang="it-IT" sz="2200" b="1" dirty="0" smtClean="0">
                <a:latin typeface="Arial" panose="020B0604020202020204" pitchFamily="34" charset="0"/>
                <a:cs typeface="Arial" panose="020B0604020202020204" pitchFamily="34" charset="0"/>
              </a:rPr>
              <a:t>d’Argento - Telefonia </a:t>
            </a:r>
            <a:r>
              <a:rPr lang="it-IT" sz="2200" b="1" dirty="0">
                <a:latin typeface="Arial" panose="020B0604020202020204" pitchFamily="34" charset="0"/>
                <a:cs typeface="Arial" panose="020B0604020202020204" pitchFamily="34" charset="0"/>
              </a:rPr>
              <a:t>Sociale e numero verde:</a:t>
            </a:r>
            <a:r>
              <a:rPr lang="it-IT" sz="2200" b="1" spc="-150" dirty="0">
                <a:latin typeface="Arial" panose="020B0604020202020204" pitchFamily="34" charset="0"/>
                <a:cs typeface="Arial" panose="020B0604020202020204" pitchFamily="34" charset="0"/>
              </a:rPr>
              <a:t> </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2700" b="1" dirty="0">
                <a:solidFill>
                  <a:schemeClr val="tx2"/>
                </a:solidFill>
                <a:latin typeface="Arial" panose="020B0604020202020204" pitchFamily="34" charset="0"/>
                <a:cs typeface="Arial" panose="020B0604020202020204" pitchFamily="34" charset="0"/>
              </a:rPr>
              <a:t>PROGETTO approvato </a:t>
            </a:r>
            <a:r>
              <a:rPr lang="it-IT" sz="2700" b="1" dirty="0" smtClean="0">
                <a:solidFill>
                  <a:schemeClr val="tx2"/>
                </a:solidFill>
                <a:latin typeface="Arial" panose="020B0604020202020204" pitchFamily="34" charset="0"/>
                <a:cs typeface="Arial" panose="020B0604020202020204" pitchFamily="34" charset="0"/>
              </a:rPr>
              <a:t>DGR 1185: OBIETTIVI</a:t>
            </a:r>
            <a:r>
              <a:rPr lang="it-IT" sz="3100" b="1" dirty="0">
                <a:solidFill>
                  <a:schemeClr val="bg1"/>
                </a:solidFill>
                <a:latin typeface="Arial" panose="020B0604020202020204" pitchFamily="34" charset="0"/>
                <a:cs typeface="Arial" panose="020B0604020202020204" pitchFamily="34" charset="0"/>
              </a:rPr>
              <a:t/>
            </a:r>
            <a:br>
              <a:rPr lang="it-IT" sz="3100" b="1" dirty="0">
                <a:solidFill>
                  <a:schemeClr val="bg1"/>
                </a:solidFill>
                <a:latin typeface="Arial" panose="020B0604020202020204" pitchFamily="34" charset="0"/>
                <a:cs typeface="Arial" panose="020B0604020202020204" pitchFamily="34" charset="0"/>
              </a:rPr>
            </a:br>
            <a:endParaRPr lang="it-IT" sz="2700" b="1" dirty="0">
              <a:solidFill>
                <a:schemeClr val="tx2"/>
              </a:solidFill>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a:solidFill>
            <a:srgbClr val="CCFFFF"/>
          </a:solidFill>
          <a:ln/>
        </p:spPr>
        <p:style>
          <a:lnRef idx="1">
            <a:schemeClr val="accent5"/>
          </a:lnRef>
          <a:fillRef idx="2">
            <a:schemeClr val="accent5"/>
          </a:fillRef>
          <a:effectRef idx="1">
            <a:schemeClr val="accent5"/>
          </a:effectRef>
          <a:fontRef idx="minor">
            <a:schemeClr val="dk1"/>
          </a:fontRef>
        </p:style>
        <p:txBody>
          <a:bodyPr>
            <a:normAutofit/>
          </a:bodyPr>
          <a:lstStyle/>
          <a:p>
            <a:pPr marL="457200" indent="-457200">
              <a:buFont typeface="+mj-lt"/>
              <a:buAutoNum type="arabicPeriod"/>
            </a:pPr>
            <a:endParaRPr lang="it-IT" sz="2800" b="1" spc="-150" dirty="0" smtClean="0">
              <a:solidFill>
                <a:schemeClr val="tx1"/>
              </a:solidFill>
              <a:latin typeface="Arial" panose="020B0604020202020204" pitchFamily="34" charset="0"/>
              <a:cs typeface="Arial" panose="020B0604020202020204" pitchFamily="34" charset="0"/>
            </a:endParaRPr>
          </a:p>
          <a:p>
            <a:pPr marL="457200" indent="-457200">
              <a:buFont typeface="+mj-lt"/>
              <a:buAutoNum type="arabicPeriod"/>
            </a:pPr>
            <a:r>
              <a:rPr lang="it-IT" sz="2800" b="1" spc="-150" dirty="0" smtClean="0">
                <a:solidFill>
                  <a:schemeClr val="tx1"/>
                </a:solidFill>
                <a:latin typeface="Arial" panose="020B0604020202020204" pitchFamily="34" charset="0"/>
                <a:cs typeface="Arial" panose="020B0604020202020204" pitchFamily="34" charset="0"/>
              </a:rPr>
              <a:t>Consolidare ed estendere l’utilizzo </a:t>
            </a:r>
            <a:br>
              <a:rPr lang="it-IT" sz="2800" b="1" spc="-150" dirty="0" smtClean="0">
                <a:solidFill>
                  <a:schemeClr val="tx1"/>
                </a:solidFill>
                <a:latin typeface="Arial" panose="020B0604020202020204" pitchFamily="34" charset="0"/>
                <a:cs typeface="Arial" panose="020B0604020202020204" pitchFamily="34" charset="0"/>
              </a:rPr>
            </a:br>
            <a:r>
              <a:rPr lang="it-IT" sz="2800" b="1" spc="-150" dirty="0" smtClean="0">
                <a:solidFill>
                  <a:schemeClr val="tx1"/>
                </a:solidFill>
                <a:latin typeface="Arial" panose="020B0604020202020204" pitchFamily="34" charset="0"/>
                <a:cs typeface="Arial" panose="020B0604020202020204" pitchFamily="34" charset="0"/>
              </a:rPr>
              <a:t>del </a:t>
            </a:r>
            <a:r>
              <a:rPr lang="it-IT" sz="2800" b="1" spc="-150" dirty="0" smtClean="0">
                <a:solidFill>
                  <a:schemeClr val="accent3">
                    <a:lumMod val="60000"/>
                    <a:lumOff val="40000"/>
                  </a:schemeClr>
                </a:solidFill>
                <a:latin typeface="Arial" panose="020B0604020202020204" pitchFamily="34" charset="0"/>
                <a:cs typeface="Arial" panose="020B0604020202020204" pitchFamily="34" charset="0"/>
              </a:rPr>
              <a:t>NUMERO VERDE GRATUITO 800995988</a:t>
            </a:r>
          </a:p>
          <a:p>
            <a:pPr marL="0" indent="0" algn="ctr">
              <a:buNone/>
            </a:pPr>
            <a:r>
              <a:rPr lang="it-IT" sz="2400" b="1" spc="-150" dirty="0" smtClean="0">
                <a:solidFill>
                  <a:schemeClr val="tx1"/>
                </a:solidFill>
                <a:latin typeface="Arial" panose="020B0604020202020204" pitchFamily="34" charset="0"/>
                <a:cs typeface="Arial" panose="020B0604020202020204" pitchFamily="34" charset="0"/>
              </a:rPr>
              <a:t>(24 ore al giorno per 365 giorni l’anno in tutta la regione);</a:t>
            </a:r>
          </a:p>
          <a:p>
            <a:pPr marL="457200" indent="-457200" algn="just">
              <a:buFont typeface="+mj-lt"/>
              <a:buAutoNum type="arabicPeriod"/>
            </a:pPr>
            <a:endParaRPr lang="it-IT" sz="2800" b="1" spc="-150" dirty="0" smtClean="0">
              <a:solidFill>
                <a:schemeClr val="bg1"/>
              </a:solidFill>
              <a:latin typeface="Arial" panose="020B0604020202020204" pitchFamily="34" charset="0"/>
              <a:cs typeface="Arial" panose="020B0604020202020204" pitchFamily="34" charset="0"/>
            </a:endParaRPr>
          </a:p>
          <a:p>
            <a:pPr lvl="2">
              <a:buFont typeface="Wingdings" panose="05000000000000000000" pitchFamily="2" charset="2"/>
              <a:buChar char="§"/>
            </a:pPr>
            <a:r>
              <a:rPr lang="it-IT" spc="-150" dirty="0" smtClean="0">
                <a:solidFill>
                  <a:schemeClr val="tx1"/>
                </a:solidFill>
                <a:latin typeface="Arial" panose="020B0604020202020204" pitchFamily="34" charset="0"/>
                <a:cs typeface="Arial" panose="020B0604020202020204" pitchFamily="34" charset="0"/>
              </a:rPr>
              <a:t>Potenziare i punti d’ascolto</a:t>
            </a:r>
          </a:p>
          <a:p>
            <a:pPr lvl="2">
              <a:buFont typeface="Wingdings" panose="05000000000000000000" pitchFamily="2" charset="2"/>
              <a:buChar char="§"/>
            </a:pPr>
            <a:r>
              <a:rPr lang="it-IT" spc="-150" dirty="0" smtClean="0">
                <a:solidFill>
                  <a:schemeClr val="tx1"/>
                </a:solidFill>
                <a:latin typeface="Arial" panose="020B0604020202020204" pitchFamily="34" charset="0"/>
                <a:cs typeface="Arial" panose="020B0604020202020204" pitchFamily="34" charset="0"/>
              </a:rPr>
              <a:t>Rafforzare la rete con il coinvolgimento delle associazioni Auser che operano attraverso il numero fisso delle stesse Ala (Associazioni Locali Affiliate)</a:t>
            </a:r>
          </a:p>
          <a:p>
            <a:pPr>
              <a:buFont typeface="Wingdings" panose="05000000000000000000" pitchFamily="2" charset="2"/>
              <a:buChar char="§"/>
            </a:pPr>
            <a:endParaRPr lang="it-IT" sz="2400" b="1" spc="-150" dirty="0" smtClean="0">
              <a:latin typeface="Arial" panose="020B0604020202020204" pitchFamily="34" charset="0"/>
              <a:cs typeface="Arial" panose="020B0604020202020204" pitchFamily="34" charset="0"/>
            </a:endParaRPr>
          </a:p>
          <a:p>
            <a:endParaRPr lang="it-IT" dirty="0"/>
          </a:p>
        </p:txBody>
      </p:sp>
      <p:sp>
        <p:nvSpPr>
          <p:cNvPr id="7" name="Segnaposto data 6"/>
          <p:cNvSpPr>
            <a:spLocks noGrp="1"/>
          </p:cNvSpPr>
          <p:nvPr>
            <p:ph type="dt" sz="half" idx="10"/>
          </p:nvPr>
        </p:nvSpPr>
        <p:spPr/>
        <p:txBody>
          <a:bodyPr/>
          <a:lstStyle/>
          <a:p>
            <a:fld id="{19BC73CE-A157-496E-9305-2E58428D746B}" type="datetime1">
              <a:rPr lang="it-IT" smtClean="0"/>
              <a:t>22/07/2014</a:t>
            </a:fld>
            <a:endParaRPr lang="it-IT" dirty="0"/>
          </a:p>
        </p:txBody>
      </p:sp>
      <p:sp>
        <p:nvSpPr>
          <p:cNvPr id="8" name="Segnaposto numero diapositiva 7"/>
          <p:cNvSpPr>
            <a:spLocks noGrp="1"/>
          </p:cNvSpPr>
          <p:nvPr>
            <p:ph type="sldNum" sz="quarter" idx="12"/>
          </p:nvPr>
        </p:nvSpPr>
        <p:spPr/>
        <p:txBody>
          <a:bodyPr/>
          <a:lstStyle/>
          <a:p>
            <a:fld id="{94A88AB8-1D02-4EA9-B9C2-2730F288CDD7}" type="slidenum">
              <a:rPr lang="it-IT" smtClean="0"/>
              <a:t>21</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358299"/>
            <a:ext cx="1224136" cy="455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33468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1257" y="1556794"/>
            <a:ext cx="8229600" cy="4525963"/>
          </a:xfrm>
          <a:solidFill>
            <a:srgbClr val="CCFFFF"/>
          </a:solidFill>
          <a:ln>
            <a:solidFill>
              <a:srgbClr val="00B050"/>
            </a:solidFill>
          </a:ln>
        </p:spPr>
        <p:style>
          <a:lnRef idx="1">
            <a:schemeClr val="accent5"/>
          </a:lnRef>
          <a:fillRef idx="2">
            <a:schemeClr val="accent5"/>
          </a:fillRef>
          <a:effectRef idx="1">
            <a:schemeClr val="accent5"/>
          </a:effectRef>
          <a:fontRef idx="minor">
            <a:schemeClr val="dk1"/>
          </a:fontRef>
        </p:style>
        <p:txBody>
          <a:bodyPr>
            <a:normAutofit/>
          </a:bodyPr>
          <a:lstStyle/>
          <a:p>
            <a:pPr marL="0" indent="0">
              <a:buNone/>
            </a:pPr>
            <a:endParaRPr lang="it-IT" b="1" spc="-150" dirty="0" smtClean="0">
              <a:latin typeface="Arial" panose="020B0604020202020204" pitchFamily="34" charset="0"/>
              <a:cs typeface="Arial" panose="020B0604020202020204" pitchFamily="34" charset="0"/>
            </a:endParaRPr>
          </a:p>
          <a:p>
            <a:pPr marL="0" indent="0">
              <a:buNone/>
            </a:pPr>
            <a:r>
              <a:rPr lang="it-IT" sz="2800" b="1" dirty="0" smtClean="0">
                <a:solidFill>
                  <a:schemeClr val="tx1"/>
                </a:solidFill>
              </a:rPr>
              <a:t>2. </a:t>
            </a:r>
            <a:r>
              <a:rPr lang="it-IT" sz="2800" b="1" dirty="0" smtClean="0">
                <a:solidFill>
                  <a:schemeClr val="tx1"/>
                </a:solidFill>
                <a:latin typeface="Arial" panose="020B0604020202020204" pitchFamily="34" charset="0"/>
                <a:cs typeface="Arial" panose="020B0604020202020204" pitchFamily="34" charset="0"/>
              </a:rPr>
              <a:t>QUALIFICARE I PUNTI D’ASCOLTO: </a:t>
            </a:r>
          </a:p>
          <a:p>
            <a:pPr marL="400050" lvl="1" indent="0">
              <a:buNone/>
            </a:pPr>
            <a:r>
              <a:rPr lang="it-IT" sz="2400" b="1" dirty="0" smtClean="0">
                <a:solidFill>
                  <a:schemeClr val="tx1"/>
                </a:solidFill>
                <a:latin typeface="Arial" panose="020B0604020202020204" pitchFamily="34" charset="0"/>
                <a:cs typeface="Arial" panose="020B0604020202020204" pitchFamily="34" charset="0"/>
              </a:rPr>
              <a:t>A - TELEFONIA IN ENTRATA</a:t>
            </a:r>
          </a:p>
          <a:p>
            <a:pPr lvl="3" indent="-342900">
              <a:buFont typeface="Courier New" pitchFamily="49" charset="0"/>
              <a:buChar char="o"/>
            </a:pPr>
            <a:endParaRPr lang="it-IT" spc="-150" dirty="0" smtClean="0">
              <a:latin typeface="Arial" panose="020B0604020202020204" pitchFamily="34" charset="0"/>
              <a:cs typeface="Arial" panose="020B0604020202020204" pitchFamily="34" charset="0"/>
            </a:endParaRPr>
          </a:p>
          <a:p>
            <a:pPr lvl="1" indent="-342900">
              <a:buFont typeface="Wingdings" panose="05000000000000000000" pitchFamily="2" charset="2"/>
              <a:buChar char="§"/>
            </a:pPr>
            <a:r>
              <a:rPr lang="it-IT" sz="2400" spc="-150" dirty="0" smtClean="0">
                <a:latin typeface="Arial" panose="020B0604020202020204" pitchFamily="34" charset="0"/>
                <a:cs typeface="Arial" panose="020B0604020202020204" pitchFamily="34" charset="0"/>
              </a:rPr>
              <a:t>Presa in carico della telefonata </a:t>
            </a:r>
          </a:p>
          <a:p>
            <a:pPr lvl="1" indent="-342900">
              <a:buFont typeface="Wingdings" panose="05000000000000000000" pitchFamily="2" charset="2"/>
              <a:buChar char="§"/>
            </a:pPr>
            <a:r>
              <a:rPr lang="it-IT" sz="2400" spc="-150" dirty="0" smtClean="0">
                <a:latin typeface="Arial" panose="020B0604020202020204" pitchFamily="34" charset="0"/>
                <a:cs typeface="Arial" panose="020B0604020202020204" pitchFamily="34" charset="0"/>
              </a:rPr>
              <a:t>Monitoraggio delle risposte</a:t>
            </a:r>
          </a:p>
          <a:p>
            <a:pPr lvl="1" indent="-342900">
              <a:buFont typeface="Wingdings" panose="05000000000000000000" pitchFamily="2" charset="2"/>
              <a:buChar char="§"/>
            </a:pPr>
            <a:r>
              <a:rPr lang="it-IT" sz="2400" spc="-150" dirty="0" smtClean="0">
                <a:latin typeface="Arial" panose="020B0604020202020204" pitchFamily="34" charset="0"/>
                <a:cs typeface="Arial" panose="020B0604020202020204" pitchFamily="34" charset="0"/>
              </a:rPr>
              <a:t>Offerta del numero verde alle associazioni e/o istituzioni della rete per ampliare la possibilità di risposta a bisogni e problematiche particolari quali violenza, dipendenza  da gioco</a:t>
            </a:r>
            <a:r>
              <a:rPr lang="it-IT" sz="2400" dirty="0" smtClean="0">
                <a:latin typeface="Arial" panose="020B0604020202020204" pitchFamily="34" charset="0"/>
                <a:cs typeface="Arial" panose="020B0604020202020204" pitchFamily="34" charset="0"/>
              </a:rPr>
              <a:t>, etc..</a:t>
            </a:r>
          </a:p>
          <a:p>
            <a:pPr>
              <a:buFont typeface="Courier New" pitchFamily="49" charset="0"/>
              <a:buChar char="o"/>
            </a:pPr>
            <a:endParaRPr lang="it-IT" sz="2400" dirty="0"/>
          </a:p>
        </p:txBody>
      </p:sp>
      <p:sp>
        <p:nvSpPr>
          <p:cNvPr id="7" name="Segnaposto data 6"/>
          <p:cNvSpPr>
            <a:spLocks noGrp="1"/>
          </p:cNvSpPr>
          <p:nvPr>
            <p:ph type="dt" sz="half" idx="10"/>
          </p:nvPr>
        </p:nvSpPr>
        <p:spPr/>
        <p:txBody>
          <a:bodyPr/>
          <a:lstStyle/>
          <a:p>
            <a:fld id="{2458DE73-E065-49DE-A762-EBB3D1256355}"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22</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358299"/>
            <a:ext cx="1224136" cy="455095"/>
          </a:xfrm>
          <a:prstGeom prst="rect">
            <a:avLst/>
          </a:prstGeom>
          <a:noFill/>
          <a:extLst>
            <a:ext uri="{909E8E84-426E-40DD-AFC4-6F175D3DCCD1}">
              <a14:hiddenFill xmlns:a14="http://schemas.microsoft.com/office/drawing/2010/main">
                <a:solidFill>
                  <a:srgbClr val="FFFFFF"/>
                </a:solidFill>
              </a14:hiddenFill>
            </a:ext>
          </a:extLst>
        </p:spPr>
      </p:pic>
      <p:sp>
        <p:nvSpPr>
          <p:cNvPr id="12" name="Titolo 1"/>
          <p:cNvSpPr>
            <a:spLocks noGrp="1"/>
          </p:cNvSpPr>
          <p:nvPr>
            <p:ph type="title"/>
          </p:nvPr>
        </p:nvSpPr>
        <p:spPr>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b="1" dirty="0">
                <a:latin typeface="Arial" panose="020B0604020202020204" pitchFamily="34" charset="0"/>
                <a:cs typeface="Arial" panose="020B0604020202020204" pitchFamily="34" charset="0"/>
              </a:rPr>
              <a:t>Il valore del Filo </a:t>
            </a:r>
            <a:r>
              <a:rPr lang="it-IT" sz="2200" b="1" dirty="0" smtClean="0">
                <a:latin typeface="Arial" panose="020B0604020202020204" pitchFamily="34" charset="0"/>
                <a:cs typeface="Arial" panose="020B0604020202020204" pitchFamily="34" charset="0"/>
              </a:rPr>
              <a:t>d’Argento - Telefonia </a:t>
            </a:r>
            <a:r>
              <a:rPr lang="it-IT" sz="2200" b="1" dirty="0">
                <a:latin typeface="Arial" panose="020B0604020202020204" pitchFamily="34" charset="0"/>
                <a:cs typeface="Arial" panose="020B0604020202020204" pitchFamily="34" charset="0"/>
              </a:rPr>
              <a:t>Sociale e numero verde:</a:t>
            </a:r>
            <a:r>
              <a:rPr lang="it-IT" sz="2200" b="1" spc="-150" dirty="0">
                <a:latin typeface="Arial" panose="020B0604020202020204" pitchFamily="34" charset="0"/>
                <a:cs typeface="Arial" panose="020B0604020202020204" pitchFamily="34" charset="0"/>
              </a:rPr>
              <a:t> </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2700" b="1" dirty="0">
                <a:solidFill>
                  <a:schemeClr val="tx2"/>
                </a:solidFill>
                <a:latin typeface="Arial" panose="020B0604020202020204" pitchFamily="34" charset="0"/>
                <a:cs typeface="Arial" panose="020B0604020202020204" pitchFamily="34" charset="0"/>
              </a:rPr>
              <a:t>PROGETTO approvato </a:t>
            </a:r>
            <a:r>
              <a:rPr lang="it-IT" sz="2700" b="1" dirty="0" smtClean="0">
                <a:solidFill>
                  <a:schemeClr val="tx2"/>
                </a:solidFill>
                <a:latin typeface="Arial" panose="020B0604020202020204" pitchFamily="34" charset="0"/>
                <a:cs typeface="Arial" panose="020B0604020202020204" pitchFamily="34" charset="0"/>
              </a:rPr>
              <a:t>DGR 1185: OBIETTIVI</a:t>
            </a:r>
            <a:endParaRPr lang="it-IT" sz="27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32624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1257" y="1412777"/>
            <a:ext cx="8229600" cy="4752528"/>
          </a:xfrm>
          <a:solidFill>
            <a:srgbClr val="CCFFFF"/>
          </a:solidFill>
          <a:ln/>
        </p:spPr>
        <p:style>
          <a:lnRef idx="1">
            <a:schemeClr val="accent5"/>
          </a:lnRef>
          <a:fillRef idx="2">
            <a:schemeClr val="accent5"/>
          </a:fillRef>
          <a:effectRef idx="1">
            <a:schemeClr val="accent5"/>
          </a:effectRef>
          <a:fontRef idx="minor">
            <a:schemeClr val="dk1"/>
          </a:fontRef>
        </p:style>
        <p:txBody>
          <a:bodyPr>
            <a:normAutofit fontScale="25000" lnSpcReduction="20000"/>
          </a:bodyPr>
          <a:lstStyle/>
          <a:p>
            <a:pPr marL="0" indent="0">
              <a:buNone/>
            </a:pPr>
            <a:endParaRPr lang="it-IT" sz="2600" b="1" dirty="0" smtClean="0">
              <a:solidFill>
                <a:schemeClr val="bg1"/>
              </a:solidFill>
              <a:latin typeface="Arial" panose="020B0604020202020204" pitchFamily="34" charset="0"/>
              <a:cs typeface="Arial" panose="020B0604020202020204" pitchFamily="34" charset="0"/>
            </a:endParaRPr>
          </a:p>
          <a:p>
            <a:pPr marL="0" indent="0">
              <a:buNone/>
            </a:pPr>
            <a:r>
              <a:rPr lang="it-IT" sz="11200" b="1" dirty="0" smtClean="0">
                <a:solidFill>
                  <a:schemeClr val="tx1"/>
                </a:solidFill>
                <a:latin typeface="Arial" panose="020B0604020202020204" pitchFamily="34" charset="0"/>
                <a:cs typeface="Arial" panose="020B0604020202020204" pitchFamily="34" charset="0"/>
              </a:rPr>
              <a:t>2. QUALIFICARE I PUNTI D’ASCOLTO: </a:t>
            </a:r>
          </a:p>
          <a:p>
            <a:pPr marL="0" indent="0">
              <a:buNone/>
            </a:pPr>
            <a:r>
              <a:rPr lang="it-IT" sz="11200" b="1" dirty="0" smtClean="0">
                <a:solidFill>
                  <a:schemeClr val="tx1"/>
                </a:solidFill>
                <a:latin typeface="Arial" panose="020B0604020202020204" pitchFamily="34" charset="0"/>
                <a:cs typeface="Arial" panose="020B0604020202020204" pitchFamily="34" charset="0"/>
              </a:rPr>
              <a:t>     </a:t>
            </a:r>
            <a:r>
              <a:rPr lang="it-IT" sz="9600" b="1" dirty="0" smtClean="0">
                <a:solidFill>
                  <a:schemeClr val="tx1"/>
                </a:solidFill>
                <a:latin typeface="Arial" panose="020B0604020202020204" pitchFamily="34" charset="0"/>
                <a:cs typeface="Arial" panose="020B0604020202020204" pitchFamily="34" charset="0"/>
              </a:rPr>
              <a:t>B- TELEFONIA IN USCITA    </a:t>
            </a:r>
          </a:p>
          <a:p>
            <a:pPr marL="0" indent="0">
              <a:buNone/>
            </a:pPr>
            <a:endParaRPr lang="it-IT" sz="9600" b="1" dirty="0" smtClean="0">
              <a:solidFill>
                <a:schemeClr val="bg1"/>
              </a:solidFill>
              <a:latin typeface="Arial" panose="020B0604020202020204" pitchFamily="34" charset="0"/>
              <a:cs typeface="Arial" panose="020B0604020202020204" pitchFamily="34" charset="0"/>
            </a:endParaRPr>
          </a:p>
          <a:p>
            <a:pPr lvl="1">
              <a:buFont typeface="Wingdings" panose="05000000000000000000" pitchFamily="2" charset="2"/>
              <a:buChar char="§"/>
            </a:pPr>
            <a:r>
              <a:rPr lang="it-IT" sz="9600" spc="-150" dirty="0">
                <a:latin typeface="Arial" panose="020B0604020202020204" pitchFamily="34" charset="0"/>
                <a:cs typeface="Arial" panose="020B0604020202020204" pitchFamily="34" charset="0"/>
              </a:rPr>
              <a:t>Porsi come tramite per una migliore integrazione;</a:t>
            </a:r>
          </a:p>
          <a:p>
            <a:pPr lvl="1">
              <a:buFont typeface="Wingdings" panose="05000000000000000000" pitchFamily="2" charset="2"/>
              <a:buChar char="§"/>
            </a:pPr>
            <a:r>
              <a:rPr lang="it-IT" sz="9600" spc="-150" dirty="0">
                <a:latin typeface="Arial" panose="020B0604020202020204" pitchFamily="34" charset="0"/>
                <a:cs typeface="Arial" panose="020B0604020202020204" pitchFamily="34" charset="0"/>
              </a:rPr>
              <a:t>Co-progettare con le Istituzioni del territorio azioni di monitoraggio;</a:t>
            </a:r>
          </a:p>
          <a:p>
            <a:pPr lvl="1">
              <a:buFont typeface="Wingdings" panose="05000000000000000000" pitchFamily="2" charset="2"/>
              <a:buChar char="§"/>
            </a:pPr>
            <a:r>
              <a:rPr lang="it-IT" sz="9600" spc="-150" dirty="0">
                <a:latin typeface="Arial" panose="020B0604020202020204" pitchFamily="34" charset="0"/>
                <a:cs typeface="Arial" panose="020B0604020202020204" pitchFamily="34" charset="0"/>
              </a:rPr>
              <a:t>Fare prevenzione (socio-sanitaria) perché attraverso la telefonia in uscita è possibile diventare osservatorio dello stato di ben-essere della </a:t>
            </a:r>
            <a:r>
              <a:rPr lang="it-IT" sz="9600" spc="-150" dirty="0" smtClean="0">
                <a:latin typeface="Arial" panose="020B0604020202020204" pitchFamily="34" charset="0"/>
                <a:cs typeface="Arial" panose="020B0604020202020204" pitchFamily="34" charset="0"/>
              </a:rPr>
              <a:t>comunità; </a:t>
            </a:r>
          </a:p>
          <a:p>
            <a:pPr lvl="1">
              <a:buFont typeface="Wingdings" panose="05000000000000000000" pitchFamily="2" charset="2"/>
              <a:buChar char="§"/>
            </a:pPr>
            <a:r>
              <a:rPr lang="it-IT" sz="9600" spc="-150" dirty="0" smtClean="0">
                <a:latin typeface="Arial" panose="020B0604020202020204" pitchFamily="34" charset="0"/>
                <a:cs typeface="Arial" panose="020B0604020202020204" pitchFamily="34" charset="0"/>
              </a:rPr>
              <a:t>Migliorare</a:t>
            </a:r>
            <a:r>
              <a:rPr lang="it-IT" sz="9600" spc="-150" dirty="0">
                <a:latin typeface="Arial" panose="020B0604020202020204" pitchFamily="34" charset="0"/>
                <a:cs typeface="Arial" panose="020B0604020202020204" pitchFamily="34" charset="0"/>
              </a:rPr>
              <a:t>, grazie alle informazioni raccolte, la presa in carico, la valutazione individuale e le risposte; </a:t>
            </a:r>
          </a:p>
        </p:txBody>
      </p:sp>
      <p:sp>
        <p:nvSpPr>
          <p:cNvPr id="7" name="Segnaposto data 6"/>
          <p:cNvSpPr>
            <a:spLocks noGrp="1"/>
          </p:cNvSpPr>
          <p:nvPr>
            <p:ph type="dt" sz="half" idx="10"/>
          </p:nvPr>
        </p:nvSpPr>
        <p:spPr/>
        <p:txBody>
          <a:bodyPr/>
          <a:lstStyle/>
          <a:p>
            <a:fld id="{AD8ED7C6-949E-457D-AA1D-35525A4E3CEC}"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23</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358299"/>
            <a:ext cx="1224136" cy="455095"/>
          </a:xfrm>
          <a:prstGeom prst="rect">
            <a:avLst/>
          </a:prstGeom>
          <a:noFill/>
          <a:extLst>
            <a:ext uri="{909E8E84-426E-40DD-AFC4-6F175D3DCCD1}">
              <a14:hiddenFill xmlns:a14="http://schemas.microsoft.com/office/drawing/2010/main">
                <a:solidFill>
                  <a:srgbClr val="FFFFFF"/>
                </a:solidFill>
              </a14:hiddenFill>
            </a:ext>
          </a:extLst>
        </p:spPr>
      </p:pic>
      <p:sp>
        <p:nvSpPr>
          <p:cNvPr id="11" name="Titolo 1"/>
          <p:cNvSpPr>
            <a:spLocks noGrp="1"/>
          </p:cNvSpPr>
          <p:nvPr>
            <p:ph type="title"/>
          </p:nvPr>
        </p:nvSpPr>
        <p:spPr>
          <a:xfrm>
            <a:off x="395536" y="188640"/>
            <a:ext cx="8229600" cy="1143000"/>
          </a:xfrm>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b="1" dirty="0">
                <a:latin typeface="Arial" panose="020B0604020202020204" pitchFamily="34" charset="0"/>
                <a:cs typeface="Arial" panose="020B0604020202020204" pitchFamily="34" charset="0"/>
              </a:rPr>
              <a:t>Il valore del Filo </a:t>
            </a:r>
            <a:r>
              <a:rPr lang="it-IT" sz="2200" b="1" dirty="0" smtClean="0">
                <a:latin typeface="Arial" panose="020B0604020202020204" pitchFamily="34" charset="0"/>
                <a:cs typeface="Arial" panose="020B0604020202020204" pitchFamily="34" charset="0"/>
              </a:rPr>
              <a:t>d’Argento - Telefonia </a:t>
            </a:r>
            <a:r>
              <a:rPr lang="it-IT" sz="2200" b="1" dirty="0">
                <a:latin typeface="Arial" panose="020B0604020202020204" pitchFamily="34" charset="0"/>
                <a:cs typeface="Arial" panose="020B0604020202020204" pitchFamily="34" charset="0"/>
              </a:rPr>
              <a:t>Sociale e numero verde:</a:t>
            </a:r>
            <a:r>
              <a:rPr lang="it-IT" sz="2200" b="1" spc="-150" dirty="0">
                <a:latin typeface="Arial" panose="020B0604020202020204" pitchFamily="34" charset="0"/>
                <a:cs typeface="Arial" panose="020B0604020202020204" pitchFamily="34" charset="0"/>
              </a:rPr>
              <a:t> </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2700" b="1" dirty="0">
                <a:solidFill>
                  <a:schemeClr val="tx2"/>
                </a:solidFill>
                <a:latin typeface="Arial" panose="020B0604020202020204" pitchFamily="34" charset="0"/>
                <a:cs typeface="Arial" panose="020B0604020202020204" pitchFamily="34" charset="0"/>
              </a:rPr>
              <a:t>PROGETTO approvato con DGR 1185 20/12/2013</a:t>
            </a:r>
            <a:r>
              <a:rPr lang="it-IT" sz="2700" b="1" dirty="0" smtClean="0">
                <a:solidFill>
                  <a:schemeClr val="tx2"/>
                </a:solidFill>
                <a:latin typeface="Arial" panose="020B0604020202020204" pitchFamily="34" charset="0"/>
                <a:cs typeface="Arial" panose="020B0604020202020204" pitchFamily="34" charset="0"/>
              </a:rPr>
              <a:t/>
            </a:r>
            <a:br>
              <a:rPr lang="it-IT" sz="2700" b="1" dirty="0" smtClean="0">
                <a:solidFill>
                  <a:schemeClr val="tx2"/>
                </a:solidFill>
                <a:latin typeface="Arial" panose="020B0604020202020204" pitchFamily="34" charset="0"/>
                <a:cs typeface="Arial" panose="020B0604020202020204" pitchFamily="34" charset="0"/>
              </a:rPr>
            </a:br>
            <a:r>
              <a:rPr lang="it-IT" sz="2700" b="1" dirty="0" smtClean="0">
                <a:solidFill>
                  <a:schemeClr val="bg1"/>
                </a:solidFill>
                <a:latin typeface="Arial" panose="020B0604020202020204" pitchFamily="34" charset="0"/>
                <a:cs typeface="Arial" panose="020B0604020202020204" pitchFamily="34" charset="0"/>
              </a:rPr>
              <a:t> </a:t>
            </a:r>
            <a:endParaRPr lang="it-IT" sz="27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19882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1257" y="1412777"/>
            <a:ext cx="8229600" cy="4752528"/>
          </a:xfrm>
          <a:solidFill>
            <a:srgbClr val="CCFFFF"/>
          </a:solidFill>
          <a:ln/>
        </p:spPr>
        <p:style>
          <a:lnRef idx="1">
            <a:schemeClr val="accent5"/>
          </a:lnRef>
          <a:fillRef idx="2">
            <a:schemeClr val="accent5"/>
          </a:fillRef>
          <a:effectRef idx="1">
            <a:schemeClr val="accent5"/>
          </a:effectRef>
          <a:fontRef idx="minor">
            <a:schemeClr val="dk1"/>
          </a:fontRef>
        </p:style>
        <p:txBody>
          <a:bodyPr>
            <a:normAutofit/>
          </a:bodyPr>
          <a:lstStyle/>
          <a:p>
            <a:pPr marL="0" indent="0">
              <a:buNone/>
            </a:pPr>
            <a:endParaRPr lang="it-IT" sz="2600" b="1" dirty="0" smtClean="0">
              <a:solidFill>
                <a:schemeClr val="bg1"/>
              </a:solidFill>
              <a:latin typeface="Arial" panose="020B0604020202020204" pitchFamily="34" charset="0"/>
              <a:cs typeface="Arial" panose="020B0604020202020204" pitchFamily="34" charset="0"/>
            </a:endParaRPr>
          </a:p>
          <a:p>
            <a:pPr marL="0" indent="0">
              <a:buNone/>
            </a:pPr>
            <a:r>
              <a:rPr lang="it-IT" sz="2800" b="1" dirty="0" smtClean="0">
                <a:solidFill>
                  <a:schemeClr val="tx1"/>
                </a:solidFill>
                <a:latin typeface="Arial" panose="020B0604020202020204" pitchFamily="34" charset="0"/>
                <a:cs typeface="Arial" panose="020B0604020202020204" pitchFamily="34" charset="0"/>
              </a:rPr>
              <a:t>2. QUALIFICARE I PUNTI D’ASCOLTO: </a:t>
            </a:r>
          </a:p>
          <a:p>
            <a:pPr marL="0" indent="0">
              <a:buNone/>
            </a:pPr>
            <a:r>
              <a:rPr lang="it-IT" sz="5100" b="1" dirty="0" smtClean="0">
                <a:solidFill>
                  <a:schemeClr val="tx1"/>
                </a:solidFill>
                <a:latin typeface="Arial" panose="020B0604020202020204" pitchFamily="34" charset="0"/>
                <a:cs typeface="Arial" panose="020B0604020202020204" pitchFamily="34" charset="0"/>
              </a:rPr>
              <a:t>   </a:t>
            </a:r>
            <a:r>
              <a:rPr lang="it-IT" sz="2400" b="1" dirty="0" smtClean="0">
                <a:solidFill>
                  <a:schemeClr val="tx1"/>
                </a:solidFill>
                <a:latin typeface="Arial" panose="020B0604020202020204" pitchFamily="34" charset="0"/>
                <a:cs typeface="Arial" panose="020B0604020202020204" pitchFamily="34" charset="0"/>
              </a:rPr>
              <a:t>B- TELEFONIA IN USCITA    </a:t>
            </a:r>
            <a:endParaRPr lang="it-IT" sz="2400" b="1" dirty="0" smtClean="0">
              <a:solidFill>
                <a:schemeClr val="bg1"/>
              </a:solidFill>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it-IT" sz="2400" spc="-150" dirty="0" smtClean="0">
                <a:latin typeface="Arial" panose="020B0604020202020204" pitchFamily="34" charset="0"/>
                <a:cs typeface="Arial" panose="020B0604020202020204" pitchFamily="34" charset="0"/>
              </a:rPr>
              <a:t>Mappare </a:t>
            </a:r>
            <a:r>
              <a:rPr lang="it-IT" sz="2400" spc="-150" dirty="0">
                <a:latin typeface="Arial" panose="020B0604020202020204" pitchFamily="34" charset="0"/>
                <a:cs typeface="Arial" panose="020B0604020202020204" pitchFamily="34" charset="0"/>
              </a:rPr>
              <a:t>le fragilità per valutare lo stato di ben-essere delle persone e l’integrazione con i </a:t>
            </a:r>
            <a:r>
              <a:rPr lang="it-IT" sz="2400" spc="-150" dirty="0" smtClean="0">
                <a:latin typeface="Arial" panose="020B0604020202020204" pitchFamily="34" charset="0"/>
                <a:cs typeface="Arial" panose="020B0604020202020204" pitchFamily="34" charset="0"/>
              </a:rPr>
              <a:t>servizi  </a:t>
            </a:r>
            <a:r>
              <a:rPr lang="it-IT" sz="2400" spc="-150" dirty="0">
                <a:latin typeface="Arial" panose="020B0604020202020204" pitchFamily="34" charset="0"/>
                <a:cs typeface="Arial" panose="020B0604020202020204" pitchFamily="34" charset="0"/>
              </a:rPr>
              <a:t>e offrire a «chi stabilisce le strategie» un quadro realistico delle fragilità dei cittadini;</a:t>
            </a:r>
          </a:p>
          <a:p>
            <a:pPr lvl="1" algn="just">
              <a:buFont typeface="Wingdings" panose="05000000000000000000" pitchFamily="2" charset="2"/>
              <a:buChar char="§"/>
            </a:pPr>
            <a:r>
              <a:rPr lang="it-IT" sz="2400" spc="-150" dirty="0">
                <a:latin typeface="Arial" panose="020B0604020202020204" pitchFamily="34" charset="0"/>
                <a:cs typeface="Arial" panose="020B0604020202020204" pitchFamily="34" charset="0"/>
              </a:rPr>
              <a:t>Dare continuità al rapporto con le persone monitorate</a:t>
            </a:r>
            <a:r>
              <a:rPr lang="it-IT" sz="2600" spc="-150" dirty="0">
                <a:latin typeface="Arial" panose="020B0604020202020204" pitchFamily="34" charset="0"/>
                <a:cs typeface="Arial" panose="020B0604020202020204" pitchFamily="34" charset="0"/>
              </a:rPr>
              <a:t>;</a:t>
            </a:r>
          </a:p>
        </p:txBody>
      </p:sp>
      <p:sp>
        <p:nvSpPr>
          <p:cNvPr id="7" name="Segnaposto data 6"/>
          <p:cNvSpPr>
            <a:spLocks noGrp="1"/>
          </p:cNvSpPr>
          <p:nvPr>
            <p:ph type="dt" sz="half" idx="10"/>
          </p:nvPr>
        </p:nvSpPr>
        <p:spPr/>
        <p:txBody>
          <a:bodyPr/>
          <a:lstStyle/>
          <a:p>
            <a:fld id="{AD8ED7C6-949E-457D-AA1D-35525A4E3CEC}"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24</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358299"/>
            <a:ext cx="1224136" cy="455095"/>
          </a:xfrm>
          <a:prstGeom prst="rect">
            <a:avLst/>
          </a:prstGeom>
          <a:noFill/>
          <a:extLst>
            <a:ext uri="{909E8E84-426E-40DD-AFC4-6F175D3DCCD1}">
              <a14:hiddenFill xmlns:a14="http://schemas.microsoft.com/office/drawing/2010/main">
                <a:solidFill>
                  <a:srgbClr val="FFFFFF"/>
                </a:solidFill>
              </a14:hiddenFill>
            </a:ext>
          </a:extLst>
        </p:spPr>
      </p:pic>
      <p:sp>
        <p:nvSpPr>
          <p:cNvPr id="11" name="Titolo 1"/>
          <p:cNvSpPr>
            <a:spLocks noGrp="1"/>
          </p:cNvSpPr>
          <p:nvPr>
            <p:ph type="title"/>
          </p:nvPr>
        </p:nvSpPr>
        <p:spPr>
          <a:xfrm>
            <a:off x="395536" y="188640"/>
            <a:ext cx="8229600" cy="1143000"/>
          </a:xfrm>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b="1" dirty="0">
                <a:latin typeface="Arial" panose="020B0604020202020204" pitchFamily="34" charset="0"/>
                <a:cs typeface="Arial" panose="020B0604020202020204" pitchFamily="34" charset="0"/>
              </a:rPr>
              <a:t>Il valore del Filo </a:t>
            </a:r>
            <a:r>
              <a:rPr lang="it-IT" sz="2200" b="1" dirty="0" smtClean="0">
                <a:latin typeface="Arial" panose="020B0604020202020204" pitchFamily="34" charset="0"/>
                <a:cs typeface="Arial" panose="020B0604020202020204" pitchFamily="34" charset="0"/>
              </a:rPr>
              <a:t>d’Argento - Telefonia </a:t>
            </a:r>
            <a:r>
              <a:rPr lang="it-IT" sz="2200" b="1" dirty="0">
                <a:latin typeface="Arial" panose="020B0604020202020204" pitchFamily="34" charset="0"/>
                <a:cs typeface="Arial" panose="020B0604020202020204" pitchFamily="34" charset="0"/>
              </a:rPr>
              <a:t>Sociale e numero verde:</a:t>
            </a:r>
            <a:r>
              <a:rPr lang="it-IT" sz="2200" b="1" spc="-150" dirty="0">
                <a:latin typeface="Arial" panose="020B0604020202020204" pitchFamily="34" charset="0"/>
                <a:cs typeface="Arial" panose="020B0604020202020204" pitchFamily="34" charset="0"/>
              </a:rPr>
              <a:t> </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2700" b="1" dirty="0">
                <a:solidFill>
                  <a:schemeClr val="tx2"/>
                </a:solidFill>
                <a:latin typeface="Arial" panose="020B0604020202020204" pitchFamily="34" charset="0"/>
                <a:cs typeface="Arial" panose="020B0604020202020204" pitchFamily="34" charset="0"/>
              </a:rPr>
              <a:t>PROGETTO approvato con DGR 1185 20/12/2013</a:t>
            </a:r>
            <a:r>
              <a:rPr lang="it-IT" sz="3100" b="1" dirty="0" smtClean="0">
                <a:solidFill>
                  <a:schemeClr val="tx2"/>
                </a:solidFill>
                <a:latin typeface="Arial" panose="020B0604020202020204" pitchFamily="34" charset="0"/>
                <a:cs typeface="Arial" panose="020B0604020202020204" pitchFamily="34" charset="0"/>
              </a:rPr>
              <a:t/>
            </a:r>
            <a:br>
              <a:rPr lang="it-IT" sz="3100" b="1" dirty="0" smtClean="0">
                <a:solidFill>
                  <a:schemeClr val="tx2"/>
                </a:solidFill>
                <a:latin typeface="Arial" panose="020B0604020202020204" pitchFamily="34" charset="0"/>
                <a:cs typeface="Arial" panose="020B0604020202020204" pitchFamily="34" charset="0"/>
              </a:rPr>
            </a:br>
            <a:r>
              <a:rPr lang="it-IT" sz="3100" b="1" dirty="0" smtClean="0">
                <a:solidFill>
                  <a:schemeClr val="tx2"/>
                </a:solidFill>
                <a:latin typeface="Arial" panose="020B0604020202020204" pitchFamily="34" charset="0"/>
                <a:cs typeface="Arial" panose="020B0604020202020204" pitchFamily="34" charset="0"/>
              </a:rPr>
              <a:t> </a:t>
            </a:r>
            <a:endParaRPr lang="it-IT" sz="31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72647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solidFill>
            <a:srgbClr val="CCFFFF"/>
          </a:solidFill>
          <a:ln/>
        </p:spPr>
        <p:style>
          <a:lnRef idx="1">
            <a:schemeClr val="accent5"/>
          </a:lnRef>
          <a:fillRef idx="2">
            <a:schemeClr val="accent5"/>
          </a:fillRef>
          <a:effectRef idx="1">
            <a:schemeClr val="accent5"/>
          </a:effectRef>
          <a:fontRef idx="minor">
            <a:schemeClr val="dk1"/>
          </a:fontRef>
        </p:style>
        <p:txBody>
          <a:bodyPr>
            <a:normAutofit/>
          </a:bodyPr>
          <a:lstStyle/>
          <a:p>
            <a:pPr marL="0" indent="0">
              <a:buNone/>
            </a:pPr>
            <a:r>
              <a:rPr lang="it-IT" sz="2800" b="1" dirty="0" smtClean="0">
                <a:solidFill>
                  <a:schemeClr val="tx1"/>
                </a:solidFill>
                <a:latin typeface="Arial" panose="020B0604020202020204" pitchFamily="34" charset="0"/>
                <a:cs typeface="Arial" panose="020B0604020202020204" pitchFamily="34" charset="0"/>
              </a:rPr>
              <a:t/>
            </a:r>
            <a:br>
              <a:rPr lang="it-IT" sz="2800" b="1" dirty="0" smtClean="0">
                <a:solidFill>
                  <a:schemeClr val="tx1"/>
                </a:solidFill>
                <a:latin typeface="Arial" panose="020B0604020202020204" pitchFamily="34" charset="0"/>
                <a:cs typeface="Arial" panose="020B0604020202020204" pitchFamily="34" charset="0"/>
              </a:rPr>
            </a:br>
            <a:r>
              <a:rPr lang="it-IT" sz="2800" b="1" dirty="0" smtClean="0">
                <a:solidFill>
                  <a:schemeClr val="tx1"/>
                </a:solidFill>
                <a:latin typeface="Arial" panose="020B0604020202020204" pitchFamily="34" charset="0"/>
                <a:cs typeface="Arial" panose="020B0604020202020204" pitchFamily="34" charset="0"/>
              </a:rPr>
              <a:t>3. Implementare le BANCHE DATI della domanda e dell’offerta</a:t>
            </a:r>
          </a:p>
          <a:p>
            <a:pPr marL="0" indent="0">
              <a:buNone/>
            </a:pPr>
            <a:endParaRPr lang="it-IT" sz="2800" b="1" dirty="0" smtClean="0">
              <a:solidFill>
                <a:schemeClr val="tx1"/>
              </a:solidFill>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it-IT" sz="2400" dirty="0" smtClean="0">
                <a:latin typeface="Arial" panose="020B0604020202020204" pitchFamily="34" charset="0"/>
                <a:cs typeface="Arial" panose="020B0604020202020204" pitchFamily="34" charset="0"/>
              </a:rPr>
              <a:t>Attivare la rete integrata dei servizi, </a:t>
            </a:r>
            <a:br>
              <a:rPr lang="it-IT" sz="2400" dirty="0" smtClean="0">
                <a:latin typeface="Arial" panose="020B0604020202020204" pitchFamily="34" charset="0"/>
                <a:cs typeface="Arial" panose="020B0604020202020204" pitchFamily="34" charset="0"/>
              </a:rPr>
            </a:br>
            <a:r>
              <a:rPr lang="it-IT" sz="2400" dirty="0" smtClean="0">
                <a:latin typeface="Arial" panose="020B0604020202020204" pitchFamily="34" charset="0"/>
                <a:cs typeface="Arial" panose="020B0604020202020204" pitchFamily="34" charset="0"/>
              </a:rPr>
              <a:t>ossia il volontariato e/o i servizi pubblici o privati; </a:t>
            </a:r>
          </a:p>
          <a:p>
            <a:pPr lvl="1" algn="just">
              <a:buFont typeface="Wingdings" panose="05000000000000000000" pitchFamily="2" charset="2"/>
              <a:buChar char="§"/>
            </a:pPr>
            <a:r>
              <a:rPr lang="it-IT" sz="2400" dirty="0" smtClean="0">
                <a:latin typeface="Arial" panose="020B0604020202020204" pitchFamily="34" charset="0"/>
                <a:cs typeface="Arial" panose="020B0604020202020204" pitchFamily="34" charset="0"/>
              </a:rPr>
              <a:t>Diventare centro di raccolta dati e informazioni per restituire statistiche, rispetto ai problemi emergenti dai contatti con gli utenti, per produrre sintesi, analisi utili alla definizione di interventi finalizzati;</a:t>
            </a:r>
            <a:endParaRPr lang="it-IT" sz="2400" b="1" dirty="0">
              <a:latin typeface="Arial" panose="020B0604020202020204" pitchFamily="34" charset="0"/>
              <a:cs typeface="Arial" panose="020B0604020202020204" pitchFamily="34" charset="0"/>
            </a:endParaRPr>
          </a:p>
          <a:p>
            <a:pPr>
              <a:buFont typeface="Wingdings" panose="05000000000000000000" pitchFamily="2" charset="2"/>
              <a:buChar char="§"/>
            </a:pPr>
            <a:endParaRPr lang="it-IT" sz="2400" dirty="0">
              <a:latin typeface="Arial" panose="020B0604020202020204" pitchFamily="34" charset="0"/>
              <a:cs typeface="Arial" panose="020B0604020202020204" pitchFamily="34" charset="0"/>
            </a:endParaRPr>
          </a:p>
        </p:txBody>
      </p:sp>
      <p:sp>
        <p:nvSpPr>
          <p:cNvPr id="7" name="Segnaposto data 6"/>
          <p:cNvSpPr>
            <a:spLocks noGrp="1"/>
          </p:cNvSpPr>
          <p:nvPr>
            <p:ph type="dt" sz="half" idx="10"/>
          </p:nvPr>
        </p:nvSpPr>
        <p:spPr/>
        <p:txBody>
          <a:bodyPr/>
          <a:lstStyle/>
          <a:p>
            <a:fld id="{0D713C4E-2A0F-4084-9C23-F2B65F9B14CA}"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25</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309338"/>
            <a:ext cx="1224136" cy="455095"/>
          </a:xfrm>
          <a:prstGeom prst="rect">
            <a:avLst/>
          </a:prstGeom>
          <a:noFill/>
          <a:extLst>
            <a:ext uri="{909E8E84-426E-40DD-AFC4-6F175D3DCCD1}">
              <a14:hiddenFill xmlns:a14="http://schemas.microsoft.com/office/drawing/2010/main">
                <a:solidFill>
                  <a:srgbClr val="FFFFFF"/>
                </a:solidFill>
              </a14:hiddenFill>
            </a:ext>
          </a:extLst>
        </p:spPr>
      </p:pic>
      <p:sp>
        <p:nvSpPr>
          <p:cNvPr id="11" name="Titolo 1"/>
          <p:cNvSpPr>
            <a:spLocks noGrp="1"/>
          </p:cNvSpPr>
          <p:nvPr>
            <p:ph type="title"/>
          </p:nvPr>
        </p:nvSpPr>
        <p:spPr>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b="1" dirty="0">
                <a:latin typeface="Arial" panose="020B0604020202020204" pitchFamily="34" charset="0"/>
                <a:cs typeface="Arial" panose="020B0604020202020204" pitchFamily="34" charset="0"/>
              </a:rPr>
              <a:t>Il valore del Filo </a:t>
            </a:r>
            <a:r>
              <a:rPr lang="it-IT" sz="2200" b="1" dirty="0" smtClean="0">
                <a:latin typeface="Arial" panose="020B0604020202020204" pitchFamily="34" charset="0"/>
                <a:cs typeface="Arial" panose="020B0604020202020204" pitchFamily="34" charset="0"/>
              </a:rPr>
              <a:t>d’Argento - Telefonia </a:t>
            </a:r>
            <a:r>
              <a:rPr lang="it-IT" sz="2200" b="1" dirty="0">
                <a:latin typeface="Arial" panose="020B0604020202020204" pitchFamily="34" charset="0"/>
                <a:cs typeface="Arial" panose="020B0604020202020204" pitchFamily="34" charset="0"/>
              </a:rPr>
              <a:t>Sociale e numero verde:</a:t>
            </a:r>
            <a:r>
              <a:rPr lang="it-IT" sz="2200" b="1" spc="-150" dirty="0">
                <a:latin typeface="Arial" panose="020B0604020202020204" pitchFamily="34" charset="0"/>
                <a:cs typeface="Arial" panose="020B0604020202020204" pitchFamily="34" charset="0"/>
              </a:rPr>
              <a:t> </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2700" b="1" dirty="0">
                <a:solidFill>
                  <a:schemeClr val="tx2"/>
                </a:solidFill>
                <a:latin typeface="Arial" panose="020B0604020202020204" pitchFamily="34" charset="0"/>
                <a:cs typeface="Arial" panose="020B0604020202020204" pitchFamily="34" charset="0"/>
              </a:rPr>
              <a:t>PROGETTO approvato con DGR 1185 20/12/2013</a:t>
            </a:r>
            <a:r>
              <a:rPr lang="it-IT" sz="2700" b="1" dirty="0" smtClean="0">
                <a:solidFill>
                  <a:schemeClr val="tx2"/>
                </a:solidFill>
                <a:latin typeface="Arial" panose="020B0604020202020204" pitchFamily="34" charset="0"/>
                <a:cs typeface="Arial" panose="020B0604020202020204" pitchFamily="34" charset="0"/>
              </a:rPr>
              <a:t/>
            </a:r>
            <a:br>
              <a:rPr lang="it-IT" sz="2700" b="1" dirty="0" smtClean="0">
                <a:solidFill>
                  <a:schemeClr val="tx2"/>
                </a:solidFill>
                <a:latin typeface="Arial" panose="020B0604020202020204" pitchFamily="34" charset="0"/>
                <a:cs typeface="Arial" panose="020B0604020202020204" pitchFamily="34" charset="0"/>
              </a:rPr>
            </a:br>
            <a:endParaRPr lang="it-IT" sz="27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78052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solidFill>
            <a:srgbClr val="CCFFFF"/>
          </a:solidFill>
          <a:ln/>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pPr marL="0" indent="0">
              <a:buNone/>
            </a:pPr>
            <a:endParaRPr lang="it-IT" sz="2800" b="1" dirty="0" smtClean="0">
              <a:solidFill>
                <a:schemeClr val="bg1"/>
              </a:solidFill>
            </a:endParaRPr>
          </a:p>
          <a:p>
            <a:pPr marL="0" indent="0">
              <a:buNone/>
            </a:pPr>
            <a:r>
              <a:rPr lang="it-IT" sz="3000" b="1" dirty="0" smtClean="0">
                <a:solidFill>
                  <a:schemeClr val="tx1"/>
                </a:solidFill>
              </a:rPr>
              <a:t>3. </a:t>
            </a:r>
            <a:r>
              <a:rPr lang="it-IT" sz="3000" b="1" dirty="0" smtClean="0">
                <a:solidFill>
                  <a:schemeClr val="tx1"/>
                </a:solidFill>
                <a:latin typeface="Arial" panose="020B0604020202020204" pitchFamily="34" charset="0"/>
                <a:cs typeface="Arial" panose="020B0604020202020204" pitchFamily="34" charset="0"/>
              </a:rPr>
              <a:t>Implementare le BANCHE DATI della domanda e dell’offerta</a:t>
            </a:r>
          </a:p>
          <a:p>
            <a:pPr marL="0" indent="0">
              <a:buNone/>
            </a:pPr>
            <a:endParaRPr lang="it-IT" sz="3000" b="1" dirty="0" smtClean="0">
              <a:solidFill>
                <a:schemeClr val="bg1"/>
              </a:solidFill>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it-IT" sz="2600" dirty="0" smtClean="0">
                <a:latin typeface="Arial" panose="020B0604020202020204" pitchFamily="34" charset="0"/>
                <a:cs typeface="Arial" panose="020B0604020202020204" pitchFamily="34" charset="0"/>
              </a:rPr>
              <a:t>Qualificarsi come centro d’informazione sui servizi disponibili sul territorio (servizi sociali, sanitari, fiscali, etc.);</a:t>
            </a:r>
          </a:p>
          <a:p>
            <a:pPr lvl="1" algn="just">
              <a:buFont typeface="Wingdings" panose="05000000000000000000" pitchFamily="2" charset="2"/>
              <a:buChar char="§"/>
            </a:pPr>
            <a:r>
              <a:rPr lang="it-IT" sz="2600" dirty="0" smtClean="0">
                <a:latin typeface="Arial" panose="020B0604020202020204" pitchFamily="34" charset="0"/>
                <a:cs typeface="Arial" panose="020B0604020202020204" pitchFamily="34" charset="0"/>
              </a:rPr>
              <a:t>Proporsi come guida informativa sui rapporti del cittadino con la pubblica amministrazione (normative, procedure, uffici, etc.);</a:t>
            </a:r>
          </a:p>
          <a:p>
            <a:pPr lvl="1" algn="just">
              <a:buFont typeface="Wingdings" panose="05000000000000000000" pitchFamily="2" charset="2"/>
              <a:buChar char="§"/>
            </a:pPr>
            <a:r>
              <a:rPr lang="it-IT" sz="2600" dirty="0" smtClean="0">
                <a:latin typeface="Arial" panose="020B0604020202020204" pitchFamily="34" charset="0"/>
                <a:cs typeface="Arial" panose="020B0604020202020204" pitchFamily="34" charset="0"/>
              </a:rPr>
              <a:t>Diventare sportello d’accettazione per la presa in carico delle telefonate in entrata;</a:t>
            </a:r>
          </a:p>
        </p:txBody>
      </p:sp>
      <p:sp>
        <p:nvSpPr>
          <p:cNvPr id="7" name="Segnaposto data 6"/>
          <p:cNvSpPr>
            <a:spLocks noGrp="1"/>
          </p:cNvSpPr>
          <p:nvPr>
            <p:ph type="dt" sz="half" idx="10"/>
          </p:nvPr>
        </p:nvSpPr>
        <p:spPr/>
        <p:txBody>
          <a:bodyPr/>
          <a:lstStyle/>
          <a:p>
            <a:fld id="{3C25C696-6D0A-46C6-9EB6-1C3BB69A9BFB}"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26</a:t>
            </a:fld>
            <a:endParaRPr lang="it-IT"/>
          </a:p>
        </p:txBody>
      </p:sp>
      <p:sp>
        <p:nvSpPr>
          <p:cNvPr id="4" name="Segnaposto piè di pagina 3"/>
          <p:cNvSpPr>
            <a:spLocks noGrp="1"/>
          </p:cNvSpPr>
          <p:nvPr>
            <p:ph type="ftr" sz="quarter" idx="11"/>
          </p:nvPr>
        </p:nvSpPr>
        <p:spPr/>
        <p:txBody>
          <a:bodyPr/>
          <a:lstStyle/>
          <a:p>
            <a:endParaRPr lang="it-IT" dirty="0"/>
          </a:p>
        </p:txBody>
      </p:sp>
      <p:sp>
        <p:nvSpPr>
          <p:cNvPr id="9" name="Titolo 1"/>
          <p:cNvSpPr>
            <a:spLocks noGrp="1"/>
          </p:cNvSpPr>
          <p:nvPr>
            <p:ph type="title"/>
          </p:nvPr>
        </p:nvSpPr>
        <p:spPr>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b="1" dirty="0">
                <a:latin typeface="Arial" panose="020B0604020202020204" pitchFamily="34" charset="0"/>
                <a:cs typeface="Arial" panose="020B0604020202020204" pitchFamily="34" charset="0"/>
              </a:rPr>
              <a:t>Il valore del Filo </a:t>
            </a:r>
            <a:r>
              <a:rPr lang="it-IT" sz="2200" b="1" dirty="0" smtClean="0">
                <a:latin typeface="Arial" panose="020B0604020202020204" pitchFamily="34" charset="0"/>
                <a:cs typeface="Arial" panose="020B0604020202020204" pitchFamily="34" charset="0"/>
              </a:rPr>
              <a:t>d’Argento - Telefonia </a:t>
            </a:r>
            <a:r>
              <a:rPr lang="it-IT" sz="2200" b="1" dirty="0">
                <a:latin typeface="Arial" panose="020B0604020202020204" pitchFamily="34" charset="0"/>
                <a:cs typeface="Arial" panose="020B0604020202020204" pitchFamily="34" charset="0"/>
              </a:rPr>
              <a:t>Sociale e numero verde:</a:t>
            </a:r>
            <a:r>
              <a:rPr lang="it-IT" sz="2200" b="1" spc="-150" dirty="0">
                <a:latin typeface="Arial" panose="020B0604020202020204" pitchFamily="34" charset="0"/>
                <a:cs typeface="Arial" panose="020B0604020202020204" pitchFamily="34" charset="0"/>
              </a:rPr>
              <a:t> </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2700" b="1" dirty="0">
                <a:solidFill>
                  <a:schemeClr val="tx2"/>
                </a:solidFill>
                <a:latin typeface="Arial" panose="020B0604020202020204" pitchFamily="34" charset="0"/>
                <a:cs typeface="Arial" panose="020B0604020202020204" pitchFamily="34" charset="0"/>
              </a:rPr>
              <a:t>PROGETTO approvato con DGR 1185 20/12/2013</a:t>
            </a:r>
          </a:p>
        </p:txBody>
      </p:sp>
      <p:pic>
        <p:nvPicPr>
          <p:cNvPr id="11"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9955" y="6199372"/>
            <a:ext cx="1354795" cy="5036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23416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solidFill>
            <a:srgbClr val="CCFFFF"/>
          </a:solidFill>
          <a:ln/>
        </p:spPr>
        <p:style>
          <a:lnRef idx="1">
            <a:schemeClr val="accent5"/>
          </a:lnRef>
          <a:fillRef idx="2">
            <a:schemeClr val="accent5"/>
          </a:fillRef>
          <a:effectRef idx="1">
            <a:schemeClr val="accent5"/>
          </a:effectRef>
          <a:fontRef idx="minor">
            <a:schemeClr val="dk1"/>
          </a:fontRef>
        </p:style>
        <p:txBody>
          <a:bodyPr>
            <a:normAutofit lnSpcReduction="10000"/>
          </a:bodyPr>
          <a:lstStyle/>
          <a:p>
            <a:pPr marL="0" indent="0">
              <a:buNone/>
            </a:pPr>
            <a:r>
              <a:rPr lang="it-IT" b="1" dirty="0" smtClean="0">
                <a:solidFill>
                  <a:schemeClr val="tx1"/>
                </a:solidFill>
              </a:rPr>
              <a:t>4</a:t>
            </a:r>
            <a:r>
              <a:rPr lang="it-IT" sz="2800" b="1" spc="-150" dirty="0" smtClean="0">
                <a:solidFill>
                  <a:schemeClr val="tx1"/>
                </a:solidFill>
                <a:latin typeface="Arial" panose="020B0604020202020204" pitchFamily="34" charset="0"/>
                <a:cs typeface="Arial" panose="020B0604020202020204" pitchFamily="34" charset="0"/>
              </a:rPr>
              <a:t>. STRUMENTI e interventi  necessari  alla   realizzazione </a:t>
            </a:r>
          </a:p>
          <a:p>
            <a:pPr marL="0" indent="0">
              <a:buNone/>
            </a:pPr>
            <a:endParaRPr lang="it-IT" sz="2800" b="1" spc="-150" dirty="0" smtClean="0">
              <a:solidFill>
                <a:schemeClr val="tx1"/>
              </a:solidFill>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it-IT" sz="2400" dirty="0" smtClean="0">
                <a:latin typeface="Arial" panose="020B0604020202020204" pitchFamily="34" charset="0"/>
                <a:cs typeface="Arial" panose="020B0604020202020204" pitchFamily="34" charset="0"/>
              </a:rPr>
              <a:t>Campagna di comunicazione informativa del numero verde;</a:t>
            </a:r>
            <a:endParaRPr lang="it-IT" sz="2400" dirty="0">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it-IT" sz="2400" dirty="0" smtClean="0">
                <a:latin typeface="Arial" panose="020B0604020202020204" pitchFamily="34" charset="0"/>
                <a:cs typeface="Arial" panose="020B0604020202020204" pitchFamily="34" charset="0"/>
              </a:rPr>
              <a:t>Ulteriore implementazione del sistema informatico </a:t>
            </a:r>
            <a:r>
              <a:rPr lang="it-IT" sz="2400" dirty="0" smtClean="0">
                <a:latin typeface="Arial" panose="020B0604020202020204" pitchFamily="34" charset="0"/>
                <a:cs typeface="Arial" panose="020B0604020202020204" pitchFamily="34" charset="0"/>
                <a:hlinkClick r:id="rId2"/>
              </a:rPr>
              <a:t>www.filodargento.it</a:t>
            </a:r>
            <a:r>
              <a:rPr lang="it-IT" sz="2400" dirty="0" smtClean="0">
                <a:latin typeface="Arial" panose="020B0604020202020204" pitchFamily="34" charset="0"/>
                <a:cs typeface="Arial" panose="020B0604020202020204" pitchFamily="34" charset="0"/>
              </a:rPr>
              <a:t> e eventuali altri supporti;</a:t>
            </a:r>
            <a:endParaRPr lang="it-IT" sz="2400" dirty="0">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it-IT" sz="2400" dirty="0" smtClean="0">
                <a:latin typeface="Arial" panose="020B0604020202020204" pitchFamily="34" charset="0"/>
                <a:cs typeface="Arial" panose="020B0604020202020204" pitchFamily="34" charset="0"/>
              </a:rPr>
              <a:t>Reportistica;</a:t>
            </a:r>
            <a:endParaRPr lang="it-IT" sz="2400" dirty="0">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it-IT" sz="2400" dirty="0" smtClean="0">
                <a:latin typeface="Arial" panose="020B0604020202020204" pitchFamily="34" charset="0"/>
                <a:cs typeface="Arial" panose="020B0604020202020204" pitchFamily="34" charset="0"/>
              </a:rPr>
              <a:t>Programma formativo per collaboratori, gestori e volontari, che tenga conto dei nuovi piani di sviluppo della telefonia sul territorio;</a:t>
            </a:r>
            <a:endParaRPr lang="it-IT" dirty="0">
              <a:latin typeface="Arial" panose="020B0604020202020204" pitchFamily="34" charset="0"/>
              <a:cs typeface="Arial" panose="020B0604020202020204" pitchFamily="34" charset="0"/>
            </a:endParaRPr>
          </a:p>
        </p:txBody>
      </p:sp>
      <p:pic>
        <p:nvPicPr>
          <p:cNvPr id="1026" name="Picture 2" descr="Y:\Loghi\auserlom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1923" y="6199372"/>
            <a:ext cx="1354795" cy="503670"/>
          </a:xfrm>
          <a:prstGeom prst="rect">
            <a:avLst/>
          </a:prstGeom>
          <a:noFill/>
          <a:extLst>
            <a:ext uri="{909E8E84-426E-40DD-AFC4-6F175D3DCCD1}">
              <a14:hiddenFill xmlns:a14="http://schemas.microsoft.com/office/drawing/2010/main">
                <a:solidFill>
                  <a:srgbClr val="FFFFFF"/>
                </a:solidFill>
              </a14:hiddenFill>
            </a:ext>
          </a:extLst>
        </p:spPr>
      </p:pic>
      <p:sp>
        <p:nvSpPr>
          <p:cNvPr id="7" name="Segnaposto data 6"/>
          <p:cNvSpPr>
            <a:spLocks noGrp="1"/>
          </p:cNvSpPr>
          <p:nvPr>
            <p:ph type="dt" sz="half" idx="10"/>
          </p:nvPr>
        </p:nvSpPr>
        <p:spPr/>
        <p:txBody>
          <a:bodyPr/>
          <a:lstStyle/>
          <a:p>
            <a:fld id="{26E062B2-39EB-462B-AF8D-C9FA19A7FF55}"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27</a:t>
            </a:fld>
            <a:endParaRPr lang="it-IT"/>
          </a:p>
        </p:txBody>
      </p:sp>
      <p:sp>
        <p:nvSpPr>
          <p:cNvPr id="10" name="Titolo 1"/>
          <p:cNvSpPr>
            <a:spLocks noGrp="1"/>
          </p:cNvSpPr>
          <p:nvPr>
            <p:ph type="title"/>
          </p:nvPr>
        </p:nvSpPr>
        <p:spPr>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b="1" dirty="0">
                <a:latin typeface="Arial" panose="020B0604020202020204" pitchFamily="34" charset="0"/>
                <a:cs typeface="Arial" panose="020B0604020202020204" pitchFamily="34" charset="0"/>
              </a:rPr>
              <a:t>Il valore del Filo </a:t>
            </a:r>
            <a:r>
              <a:rPr lang="it-IT" sz="2200" b="1" dirty="0" smtClean="0">
                <a:latin typeface="Arial" panose="020B0604020202020204" pitchFamily="34" charset="0"/>
                <a:cs typeface="Arial" panose="020B0604020202020204" pitchFamily="34" charset="0"/>
              </a:rPr>
              <a:t>d’Argento - Telefonia </a:t>
            </a:r>
            <a:r>
              <a:rPr lang="it-IT" sz="2200" b="1" dirty="0">
                <a:latin typeface="Arial" panose="020B0604020202020204" pitchFamily="34" charset="0"/>
                <a:cs typeface="Arial" panose="020B0604020202020204" pitchFamily="34" charset="0"/>
              </a:rPr>
              <a:t>Sociale e numero verde:</a:t>
            </a:r>
            <a:r>
              <a:rPr lang="it-IT" sz="2200" b="1" spc="-150" dirty="0">
                <a:latin typeface="Arial" panose="020B0604020202020204" pitchFamily="34" charset="0"/>
                <a:cs typeface="Arial" panose="020B0604020202020204" pitchFamily="34" charset="0"/>
              </a:rPr>
              <a:t> </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2700" b="1" dirty="0">
                <a:solidFill>
                  <a:schemeClr val="tx2"/>
                </a:solidFill>
                <a:latin typeface="Arial" panose="020B0604020202020204" pitchFamily="34" charset="0"/>
                <a:cs typeface="Arial" panose="020B0604020202020204" pitchFamily="34" charset="0"/>
              </a:rPr>
              <a:t>PROGETTO approvato con DGR 1185 20/12/2013</a:t>
            </a:r>
            <a:r>
              <a:rPr lang="it-IT" sz="2700" b="1" dirty="0" smtClean="0">
                <a:solidFill>
                  <a:schemeClr val="tx2"/>
                </a:solidFill>
                <a:latin typeface="Arial" panose="020B0604020202020204" pitchFamily="34" charset="0"/>
                <a:cs typeface="Arial" panose="020B0604020202020204" pitchFamily="34" charset="0"/>
              </a:rPr>
              <a:t/>
            </a:r>
            <a:br>
              <a:rPr lang="it-IT" sz="2700" b="1" dirty="0" smtClean="0">
                <a:solidFill>
                  <a:schemeClr val="tx2"/>
                </a:solidFill>
                <a:latin typeface="Arial" panose="020B0604020202020204" pitchFamily="34" charset="0"/>
                <a:cs typeface="Arial" panose="020B0604020202020204" pitchFamily="34" charset="0"/>
              </a:rPr>
            </a:br>
            <a:endParaRPr lang="it-IT" sz="27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70036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solidFill>
            <a:srgbClr val="CCFFFF"/>
          </a:solidFill>
          <a:ln/>
        </p:spPr>
        <p:style>
          <a:lnRef idx="1">
            <a:schemeClr val="accent5"/>
          </a:lnRef>
          <a:fillRef idx="2">
            <a:schemeClr val="accent5"/>
          </a:fillRef>
          <a:effectRef idx="1">
            <a:schemeClr val="accent5"/>
          </a:effectRef>
          <a:fontRef idx="minor">
            <a:schemeClr val="dk1"/>
          </a:fontRef>
        </p:style>
        <p:txBody>
          <a:bodyPr>
            <a:noAutofit/>
          </a:bodyPr>
          <a:lstStyle/>
          <a:p>
            <a:pPr marL="0" indent="0">
              <a:buNone/>
            </a:pPr>
            <a:r>
              <a:rPr lang="it-IT" sz="2800" b="1" dirty="0" smtClean="0">
                <a:solidFill>
                  <a:schemeClr val="tx1"/>
                </a:solidFill>
                <a:latin typeface="Arial" panose="020B0604020202020204" pitchFamily="34" charset="0"/>
                <a:cs typeface="Arial" panose="020B0604020202020204" pitchFamily="34" charset="0"/>
              </a:rPr>
              <a:t>5. GOVERNANCE</a:t>
            </a:r>
          </a:p>
          <a:p>
            <a:pPr marL="0" indent="0">
              <a:buNone/>
            </a:pPr>
            <a:endParaRPr lang="it-IT" sz="2800" b="1" dirty="0" smtClean="0">
              <a:solidFill>
                <a:schemeClr val="tx1"/>
              </a:solidFill>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it-IT" sz="2400" spc="-150" dirty="0" smtClean="0">
                <a:latin typeface="Arial" panose="020B0604020202020204" pitchFamily="34" charset="0"/>
                <a:cs typeface="Arial" panose="020B0604020202020204" pitchFamily="34" charset="0"/>
              </a:rPr>
              <a:t>Garantire la direzione unitaria di Auser e Regione Lombardia del sistema di telefonia sociale (centralizzazione dei servizi – numero verde, coordinamento dei punti d’ascolto, reportistica, risorse, </a:t>
            </a:r>
            <a:r>
              <a:rPr lang="it-IT" sz="2400" spc="-150" dirty="0" smtClean="0">
                <a:solidFill>
                  <a:schemeClr val="tx1"/>
                </a:solidFill>
                <a:latin typeface="Arial" panose="020B0604020202020204" pitchFamily="34" charset="0"/>
                <a:cs typeface="Arial" panose="020B0604020202020204" pitchFamily="34" charset="0"/>
              </a:rPr>
              <a:t>etc.</a:t>
            </a:r>
            <a:r>
              <a:rPr lang="it-IT" sz="2400" spc="-150" dirty="0" smtClean="0">
                <a:latin typeface="Arial" panose="020B0604020202020204" pitchFamily="34" charset="0"/>
                <a:cs typeface="Arial" panose="020B0604020202020204" pitchFamily="34" charset="0"/>
              </a:rPr>
              <a:t>)</a:t>
            </a:r>
          </a:p>
          <a:p>
            <a:pPr lvl="1" algn="just">
              <a:buFont typeface="Wingdings" panose="05000000000000000000" pitchFamily="2" charset="2"/>
              <a:buChar char="§"/>
            </a:pPr>
            <a:r>
              <a:rPr lang="it-IT" sz="2400" spc="-150" dirty="0" smtClean="0">
                <a:latin typeface="Arial" panose="020B0604020202020204" pitchFamily="34" charset="0"/>
                <a:cs typeface="Arial" panose="020B0604020202020204" pitchFamily="34" charset="0"/>
              </a:rPr>
              <a:t>Definire «Patti di Sussidiarietà» territoriali, su un modello predefinito, attraverso la </a:t>
            </a:r>
            <a:r>
              <a:rPr lang="it-IT" sz="2400" spc="-150" dirty="0" err="1" smtClean="0">
                <a:latin typeface="Arial" panose="020B0604020202020204" pitchFamily="34" charset="0"/>
                <a:cs typeface="Arial" panose="020B0604020202020204" pitchFamily="34" charset="0"/>
              </a:rPr>
              <a:t>governance</a:t>
            </a:r>
            <a:r>
              <a:rPr lang="it-IT" sz="2400" spc="-150" dirty="0" smtClean="0">
                <a:latin typeface="Arial" panose="020B0604020202020204" pitchFamily="34" charset="0"/>
                <a:cs typeface="Arial" panose="020B0604020202020204" pitchFamily="34" charset="0"/>
              </a:rPr>
              <a:t> dell’ASL. </a:t>
            </a:r>
          </a:p>
          <a:p>
            <a:pPr marL="457200" lvl="1" indent="0" algn="just">
              <a:buNone/>
            </a:pPr>
            <a:r>
              <a:rPr lang="it-IT" sz="2400" spc="-150" dirty="0" smtClean="0">
                <a:latin typeface="Arial" panose="020B0604020202020204" pitchFamily="34" charset="0"/>
                <a:cs typeface="Arial" panose="020B0604020202020204" pitchFamily="34" charset="0"/>
              </a:rPr>
              <a:t>Ogni ASL dovrà prevedere un tavolo di coordinamento per la rappresentanza dei Comuni,  dei Piani di Zona, coinvolgendo Auser e le reti associativi di riferimento. </a:t>
            </a:r>
            <a:endParaRPr lang="it-IT" sz="2400" dirty="0">
              <a:latin typeface="Arial" panose="020B0604020202020204" pitchFamily="34" charset="0"/>
              <a:cs typeface="Arial" panose="020B0604020202020204" pitchFamily="34" charset="0"/>
            </a:endParaRPr>
          </a:p>
        </p:txBody>
      </p:sp>
      <p:sp>
        <p:nvSpPr>
          <p:cNvPr id="7" name="Segnaposto data 6"/>
          <p:cNvSpPr>
            <a:spLocks noGrp="1"/>
          </p:cNvSpPr>
          <p:nvPr>
            <p:ph type="dt" sz="half" idx="10"/>
          </p:nvPr>
        </p:nvSpPr>
        <p:spPr/>
        <p:txBody>
          <a:bodyPr/>
          <a:lstStyle/>
          <a:p>
            <a:fld id="{CF8A26FB-E76C-4F25-BF3D-58198C0E3CCA}"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28</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358299"/>
            <a:ext cx="1224136" cy="455095"/>
          </a:xfrm>
          <a:prstGeom prst="rect">
            <a:avLst/>
          </a:prstGeom>
          <a:noFill/>
          <a:extLst>
            <a:ext uri="{909E8E84-426E-40DD-AFC4-6F175D3DCCD1}">
              <a14:hiddenFill xmlns:a14="http://schemas.microsoft.com/office/drawing/2010/main">
                <a:solidFill>
                  <a:srgbClr val="FFFFFF"/>
                </a:solidFill>
              </a14:hiddenFill>
            </a:ext>
          </a:extLst>
        </p:spPr>
      </p:pic>
      <p:sp>
        <p:nvSpPr>
          <p:cNvPr id="12" name="Titolo 1"/>
          <p:cNvSpPr>
            <a:spLocks noGrp="1"/>
          </p:cNvSpPr>
          <p:nvPr>
            <p:ph type="title"/>
          </p:nvPr>
        </p:nvSpPr>
        <p:spPr>
          <a:solidFill>
            <a:schemeClr val="accent3">
              <a:lumMod val="60000"/>
              <a:lumOff val="40000"/>
            </a:schemeClr>
          </a:solidFill>
          <a:ln>
            <a:solidFill>
              <a:srgbClr val="00B050"/>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b="1" dirty="0">
                <a:latin typeface="Arial" panose="020B0604020202020204" pitchFamily="34" charset="0"/>
                <a:cs typeface="Arial" panose="020B0604020202020204" pitchFamily="34" charset="0"/>
              </a:rPr>
              <a:t>Il valore del Filo </a:t>
            </a:r>
            <a:r>
              <a:rPr lang="it-IT" sz="2200" b="1" dirty="0" smtClean="0">
                <a:latin typeface="Arial" panose="020B0604020202020204" pitchFamily="34" charset="0"/>
                <a:cs typeface="Arial" panose="020B0604020202020204" pitchFamily="34" charset="0"/>
              </a:rPr>
              <a:t>d’Argento - Telefonia </a:t>
            </a:r>
            <a:r>
              <a:rPr lang="it-IT" sz="2200" b="1" dirty="0">
                <a:latin typeface="Arial" panose="020B0604020202020204" pitchFamily="34" charset="0"/>
                <a:cs typeface="Arial" panose="020B0604020202020204" pitchFamily="34" charset="0"/>
              </a:rPr>
              <a:t>Sociale e numero verde:</a:t>
            </a:r>
            <a:r>
              <a:rPr lang="it-IT" sz="2200" b="1" spc="-150" dirty="0">
                <a:latin typeface="Arial" panose="020B0604020202020204" pitchFamily="34" charset="0"/>
                <a:cs typeface="Arial" panose="020B0604020202020204" pitchFamily="34" charset="0"/>
              </a:rPr>
              <a:t> </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2700" b="1" dirty="0">
                <a:solidFill>
                  <a:schemeClr val="tx2"/>
                </a:solidFill>
                <a:latin typeface="Arial" panose="020B0604020202020204" pitchFamily="34" charset="0"/>
                <a:cs typeface="Arial" panose="020B0604020202020204" pitchFamily="34" charset="0"/>
              </a:rPr>
              <a:t>PROGETTO approvato con DGR 1185 20/12/2013</a:t>
            </a:r>
            <a:endParaRPr lang="it-IT" sz="27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89516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solidFill>
            <a:srgbClr val="FFFFCC"/>
          </a:solidFill>
          <a:ln>
            <a:solidFill>
              <a:schemeClr val="accent3">
                <a:lumMod val="40000"/>
                <a:lumOff val="60000"/>
              </a:schemeClr>
            </a:solidFill>
          </a:ln>
        </p:spPr>
        <p:txBody>
          <a:bodyPr>
            <a:normAutofit/>
          </a:bodyPr>
          <a:lstStyle/>
          <a:p>
            <a:pPr>
              <a:buFont typeface="Wingdings" pitchFamily="2" charset="2"/>
              <a:buChar char="Ø"/>
            </a:pPr>
            <a:endParaRPr lang="it-IT" sz="2800" b="1" dirty="0" smtClean="0"/>
          </a:p>
          <a:p>
            <a:pPr marL="0" indent="0">
              <a:buNone/>
            </a:pPr>
            <a:r>
              <a:rPr lang="it-IT" sz="2800" b="1" dirty="0" smtClean="0">
                <a:latin typeface="Arial" panose="020B0604020202020204" pitchFamily="34" charset="0"/>
                <a:cs typeface="Arial" panose="020B0604020202020204" pitchFamily="34" charset="0"/>
              </a:rPr>
              <a:t>1) MAPPATURA DELL’ESISTENTE </a:t>
            </a:r>
          </a:p>
          <a:p>
            <a:pPr marL="400050" lvl="1" indent="0" algn="just">
              <a:buNone/>
            </a:pPr>
            <a:r>
              <a:rPr lang="it-IT" sz="2400" dirty="0" smtClean="0">
                <a:latin typeface="Arial" panose="020B0604020202020204" pitchFamily="34" charset="0"/>
                <a:cs typeface="Arial" panose="020B0604020202020204" pitchFamily="34" charset="0"/>
              </a:rPr>
              <a:t>ossia una verifica puntuale delle strutture, degli strumenti e delle risorse a </a:t>
            </a:r>
            <a:r>
              <a:rPr lang="it-IT" sz="2400" dirty="0" smtClean="0">
                <a:solidFill>
                  <a:schemeClr val="accent3"/>
                </a:solidFill>
                <a:latin typeface="Arial" panose="020B0604020202020204" pitchFamily="34" charset="0"/>
                <a:cs typeface="Arial" panose="020B0604020202020204" pitchFamily="34" charset="0"/>
              </a:rPr>
              <a:t>disposizione</a:t>
            </a:r>
            <a:r>
              <a:rPr lang="it-IT" sz="2400" dirty="0" smtClean="0">
                <a:latin typeface="Arial" panose="020B0604020202020204" pitchFamily="34" charset="0"/>
                <a:cs typeface="Arial" panose="020B0604020202020204" pitchFamily="34" charset="0"/>
              </a:rPr>
              <a:t> dei punti d’ascolto per consentire una pianificazione «su misura» delle attività da realizzare per adeguare i vari punti d’ascolto alle nuove esigenze</a:t>
            </a:r>
            <a:r>
              <a:rPr lang="it-IT" sz="2400" dirty="0" smtClean="0"/>
              <a:t>.  </a:t>
            </a:r>
          </a:p>
          <a:p>
            <a:pPr lvl="1">
              <a:buFont typeface="Wingdings" pitchFamily="2" charset="2"/>
              <a:buChar char="Ø"/>
            </a:pPr>
            <a:endParaRPr lang="it-IT" sz="2400" dirty="0" smtClean="0"/>
          </a:p>
        </p:txBody>
      </p:sp>
      <p:sp>
        <p:nvSpPr>
          <p:cNvPr id="7" name="Segnaposto data 6"/>
          <p:cNvSpPr>
            <a:spLocks noGrp="1"/>
          </p:cNvSpPr>
          <p:nvPr>
            <p:ph type="dt" sz="half" idx="10"/>
          </p:nvPr>
        </p:nvSpPr>
        <p:spPr/>
        <p:txBody>
          <a:bodyPr/>
          <a:lstStyle/>
          <a:p>
            <a:fld id="{55EC41FE-1146-4D9B-ABE7-F64CE3B8DEB3}"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29</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358299"/>
            <a:ext cx="1224136" cy="455095"/>
          </a:xfrm>
          <a:prstGeom prst="rect">
            <a:avLst/>
          </a:prstGeom>
          <a:noFill/>
          <a:extLst>
            <a:ext uri="{909E8E84-426E-40DD-AFC4-6F175D3DCCD1}">
              <a14:hiddenFill xmlns:a14="http://schemas.microsoft.com/office/drawing/2010/main">
                <a:solidFill>
                  <a:srgbClr val="FFFFFF"/>
                </a:solidFill>
              </a14:hiddenFill>
            </a:ext>
          </a:extLst>
        </p:spPr>
      </p:pic>
      <p:sp>
        <p:nvSpPr>
          <p:cNvPr id="12" name="Titolo 1"/>
          <p:cNvSpPr>
            <a:spLocks noGrp="1"/>
          </p:cNvSpPr>
          <p:nvPr>
            <p:ph type="title"/>
          </p:nvPr>
        </p:nvSpPr>
        <p:spPr>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b="1" dirty="0">
                <a:latin typeface="Arial" panose="020B0604020202020204" pitchFamily="34" charset="0"/>
                <a:cs typeface="Arial" panose="020B0604020202020204" pitchFamily="34" charset="0"/>
              </a:rPr>
              <a:t>Il valore del Filo </a:t>
            </a:r>
            <a:r>
              <a:rPr lang="it-IT" sz="2200" b="1" dirty="0" smtClean="0">
                <a:latin typeface="Arial" panose="020B0604020202020204" pitchFamily="34" charset="0"/>
                <a:cs typeface="Arial" panose="020B0604020202020204" pitchFamily="34" charset="0"/>
              </a:rPr>
              <a:t>d’Argento - Telefonia </a:t>
            </a:r>
            <a:r>
              <a:rPr lang="it-IT" sz="2200" b="1" dirty="0">
                <a:latin typeface="Arial" panose="020B0604020202020204" pitchFamily="34" charset="0"/>
                <a:cs typeface="Arial" panose="020B0604020202020204" pitchFamily="34" charset="0"/>
              </a:rPr>
              <a:t>Sociale e numero verde:</a:t>
            </a:r>
            <a:r>
              <a:rPr lang="it-IT" sz="2200" b="1" spc="-150" dirty="0">
                <a:latin typeface="Arial" panose="020B0604020202020204" pitchFamily="34" charset="0"/>
                <a:cs typeface="Arial" panose="020B0604020202020204" pitchFamily="34" charset="0"/>
              </a:rPr>
              <a:t> </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3100" b="1" spc="-150" dirty="0" smtClean="0">
                <a:solidFill>
                  <a:schemeClr val="tx2"/>
                </a:solidFill>
                <a:latin typeface="Arial" panose="020B0604020202020204" pitchFamily="34" charset="0"/>
                <a:cs typeface="Arial" panose="020B0604020202020204" pitchFamily="34" charset="0"/>
              </a:rPr>
              <a:t>COSA E COME FARE</a:t>
            </a:r>
            <a:r>
              <a:rPr lang="it-IT" sz="3100" b="1" dirty="0" smtClean="0">
                <a:solidFill>
                  <a:schemeClr val="tx2"/>
                </a:solidFill>
                <a:latin typeface="Arial" panose="020B0604020202020204" pitchFamily="34" charset="0"/>
                <a:cs typeface="Arial" panose="020B0604020202020204" pitchFamily="34" charset="0"/>
              </a:rPr>
              <a:t/>
            </a:r>
            <a:br>
              <a:rPr lang="it-IT" sz="3100" b="1" dirty="0" smtClean="0">
                <a:solidFill>
                  <a:schemeClr val="tx2"/>
                </a:solidFill>
                <a:latin typeface="Arial" panose="020B0604020202020204" pitchFamily="34" charset="0"/>
                <a:cs typeface="Arial" panose="020B0604020202020204" pitchFamily="34" charset="0"/>
              </a:rPr>
            </a:br>
            <a:endParaRPr lang="it-IT" sz="31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11438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solidFill>
            <a:schemeClr val="accent6">
              <a:lumMod val="20000"/>
              <a:lumOff val="80000"/>
            </a:schemeClr>
          </a:solidFill>
          <a:ln w="76200">
            <a:noFill/>
          </a:ln>
          <a:effectLst>
            <a:outerShdw blurRad="50800" dist="38100" dir="5400000" algn="t" rotWithShape="0">
              <a:prstClr val="black">
                <a:alpha val="40000"/>
              </a:prstClr>
            </a:outerShdw>
          </a:effectLst>
        </p:spPr>
        <p:txBody>
          <a:bodyPr>
            <a:normAutofit fontScale="85000" lnSpcReduction="10000"/>
          </a:bodyPr>
          <a:lstStyle/>
          <a:p>
            <a:pPr marL="0" indent="0" algn="ctr">
              <a:buNone/>
              <a:defRPr/>
            </a:pPr>
            <a:r>
              <a:rPr lang="it-IT" sz="2800" b="1" dirty="0">
                <a:solidFill>
                  <a:srgbClr val="006600"/>
                </a:solidFill>
                <a:latin typeface="Tahoma" pitchFamily="34" charset="0"/>
              </a:rPr>
              <a:t>Auser interviene in cinque aree tematiche </a:t>
            </a:r>
            <a:r>
              <a:rPr lang="it-IT" sz="2800" b="1" dirty="0" smtClean="0">
                <a:solidFill>
                  <a:srgbClr val="006600"/>
                </a:solidFill>
                <a:latin typeface="Tahoma" pitchFamily="34" charset="0"/>
              </a:rPr>
              <a:t/>
            </a:r>
            <a:br>
              <a:rPr lang="it-IT" sz="2800" b="1" dirty="0" smtClean="0">
                <a:solidFill>
                  <a:srgbClr val="006600"/>
                </a:solidFill>
                <a:latin typeface="Tahoma" pitchFamily="34" charset="0"/>
              </a:rPr>
            </a:br>
            <a:r>
              <a:rPr lang="it-IT" sz="2800" b="1" dirty="0" smtClean="0">
                <a:solidFill>
                  <a:srgbClr val="006600"/>
                </a:solidFill>
                <a:latin typeface="Tahoma" pitchFamily="34" charset="0"/>
              </a:rPr>
              <a:t>a </a:t>
            </a:r>
            <a:r>
              <a:rPr lang="it-IT" sz="2800" b="1" dirty="0">
                <a:solidFill>
                  <a:srgbClr val="006600"/>
                </a:solidFill>
                <a:latin typeface="Tahoma" pitchFamily="34" charset="0"/>
              </a:rPr>
              <a:t>vocazione diversa:</a:t>
            </a:r>
          </a:p>
          <a:p>
            <a:pPr algn="just">
              <a:defRPr/>
            </a:pPr>
            <a:endParaRPr lang="it-IT" sz="1100" b="1" dirty="0">
              <a:solidFill>
                <a:srgbClr val="006600"/>
              </a:solidFill>
              <a:latin typeface="Tahoma" pitchFamily="34" charset="0"/>
            </a:endParaRPr>
          </a:p>
          <a:p>
            <a:pPr algn="just">
              <a:defRPr/>
            </a:pPr>
            <a:r>
              <a:rPr lang="it-IT" sz="2800" b="1" dirty="0">
                <a:solidFill>
                  <a:srgbClr val="006600"/>
                </a:solidFill>
                <a:latin typeface="Tahoma" pitchFamily="34" charset="0"/>
              </a:rPr>
              <a:t>1) </a:t>
            </a:r>
            <a:r>
              <a:rPr lang="it-IT" sz="2800" b="1" u="sng" dirty="0">
                <a:solidFill>
                  <a:srgbClr val="006600"/>
                </a:solidFill>
                <a:latin typeface="Tahoma" pitchFamily="34" charset="0"/>
              </a:rPr>
              <a:t>Volontariato</a:t>
            </a:r>
            <a:r>
              <a:rPr lang="it-IT" sz="2800" b="1" dirty="0">
                <a:solidFill>
                  <a:srgbClr val="006600"/>
                </a:solidFill>
                <a:latin typeface="Tahoma" pitchFamily="34" charset="0"/>
              </a:rPr>
              <a:t> d’aiuto alla persona</a:t>
            </a:r>
            <a:r>
              <a:rPr lang="it-IT" sz="2800" b="1" dirty="0">
                <a:latin typeface="Tahoma" pitchFamily="34" charset="0"/>
              </a:rPr>
              <a:t>: </a:t>
            </a:r>
            <a:r>
              <a:rPr lang="it-IT" sz="2800" b="1" dirty="0">
                <a:solidFill>
                  <a:srgbClr val="FF9900"/>
                </a:solidFill>
                <a:latin typeface="Tahoma" pitchFamily="34" charset="0"/>
              </a:rPr>
              <a:t>è la Telefonia </a:t>
            </a:r>
            <a:r>
              <a:rPr lang="it-IT" sz="2800" b="1" dirty="0" smtClean="0">
                <a:solidFill>
                  <a:srgbClr val="FF9900"/>
                </a:solidFill>
                <a:latin typeface="Tahoma" pitchFamily="34" charset="0"/>
              </a:rPr>
              <a:t>Sociale </a:t>
            </a:r>
            <a:r>
              <a:rPr lang="it-IT" sz="2800" b="1" dirty="0">
                <a:solidFill>
                  <a:srgbClr val="FF9900"/>
                </a:solidFill>
                <a:latin typeface="Tahoma" pitchFamily="34" charset="0"/>
              </a:rPr>
              <a:t>del Filo d’Argento</a:t>
            </a:r>
            <a:r>
              <a:rPr lang="it-IT" sz="2800" dirty="0">
                <a:latin typeface="Tahoma" pitchFamily="34" charset="0"/>
              </a:rPr>
              <a:t> che si concretizza in attività legate alla mobilità/accompagnamento, compagnia telefonica o a domicilio, segretariato sociale, consegna a domicilio di pasti, farmaci, spesa, contrasto alla solitudine </a:t>
            </a:r>
            <a:r>
              <a:rPr lang="it-IT" sz="2800" dirty="0" smtClean="0">
                <a:latin typeface="Tahoma" pitchFamily="34" charset="0"/>
              </a:rPr>
              <a:t>e </a:t>
            </a:r>
            <a:r>
              <a:rPr lang="it-IT" sz="2800" dirty="0">
                <a:latin typeface="Tahoma" pitchFamily="34" charset="0"/>
              </a:rPr>
              <a:t>alle dipendenze, supporto in caso di truffe, raggiri, malnutrizione ecc.</a:t>
            </a:r>
          </a:p>
          <a:p>
            <a:pPr algn="just">
              <a:lnSpc>
                <a:spcPct val="80000"/>
              </a:lnSpc>
              <a:defRPr/>
            </a:pPr>
            <a:endParaRPr lang="it-IT" sz="1100" b="1" dirty="0">
              <a:latin typeface="Tahoma" pitchFamily="34" charset="0"/>
            </a:endParaRPr>
          </a:p>
          <a:p>
            <a:pPr algn="just">
              <a:defRPr/>
            </a:pPr>
            <a:r>
              <a:rPr lang="it-IT" sz="2800" b="1" dirty="0">
                <a:solidFill>
                  <a:srgbClr val="006600"/>
                </a:solidFill>
                <a:latin typeface="Tahoma" pitchFamily="34" charset="0"/>
              </a:rPr>
              <a:t>2) </a:t>
            </a:r>
            <a:r>
              <a:rPr lang="it-IT" sz="2800" b="1" u="sng" dirty="0">
                <a:solidFill>
                  <a:srgbClr val="006600"/>
                </a:solidFill>
                <a:latin typeface="Tahoma" pitchFamily="34" charset="0"/>
              </a:rPr>
              <a:t>Volontariato</a:t>
            </a:r>
            <a:r>
              <a:rPr lang="it-IT" sz="2800" b="1" dirty="0">
                <a:solidFill>
                  <a:srgbClr val="006600"/>
                </a:solidFill>
                <a:latin typeface="Tahoma" pitchFamily="34" charset="0"/>
              </a:rPr>
              <a:t> rivolto alla Comunità:</a:t>
            </a:r>
            <a:r>
              <a:rPr lang="it-IT" sz="2800" dirty="0">
                <a:latin typeface="Tahoma" pitchFamily="34" charset="0"/>
              </a:rPr>
              <a:t> cura aree verdi, vigilanza plessi scolastici, musei, biblioteche, nonni vigili ecc., mai sostituendosi al lavoro strutturato</a:t>
            </a:r>
            <a:endParaRPr lang="it-IT" sz="2800" b="1" dirty="0">
              <a:latin typeface="Tahoma" pitchFamily="34" charset="0"/>
            </a:endParaRPr>
          </a:p>
          <a:p>
            <a:endParaRPr lang="it-IT" b="1" dirty="0" smtClean="0">
              <a:effectLst>
                <a:outerShdw blurRad="38100" dist="38100" dir="2700000" algn="tl">
                  <a:srgbClr val="000000">
                    <a:alpha val="43137"/>
                  </a:srgbClr>
                </a:outerShdw>
              </a:effectLst>
            </a:endParaRPr>
          </a:p>
        </p:txBody>
      </p:sp>
      <p:sp>
        <p:nvSpPr>
          <p:cNvPr id="8" name="Segnaposto data 7"/>
          <p:cNvSpPr>
            <a:spLocks noGrp="1"/>
          </p:cNvSpPr>
          <p:nvPr>
            <p:ph type="dt" sz="half" idx="10"/>
          </p:nvPr>
        </p:nvSpPr>
        <p:spPr/>
        <p:txBody>
          <a:bodyPr/>
          <a:lstStyle/>
          <a:p>
            <a:fld id="{5889596B-2F04-4260-839D-E67FAF56A7E4}" type="datetime1">
              <a:rPr lang="it-IT" smtClean="0"/>
              <a:t>22/07/2014</a:t>
            </a:fld>
            <a:endParaRPr lang="it-IT"/>
          </a:p>
        </p:txBody>
      </p:sp>
      <p:sp>
        <p:nvSpPr>
          <p:cNvPr id="9" name="Segnaposto numero diapositiva 8"/>
          <p:cNvSpPr>
            <a:spLocks noGrp="1"/>
          </p:cNvSpPr>
          <p:nvPr>
            <p:ph type="sldNum" sz="quarter" idx="12"/>
          </p:nvPr>
        </p:nvSpPr>
        <p:spPr/>
        <p:txBody>
          <a:bodyPr/>
          <a:lstStyle/>
          <a:p>
            <a:fld id="{94A88AB8-1D02-4EA9-B9C2-2730F288CDD7}" type="slidenum">
              <a:rPr lang="it-IT" smtClean="0"/>
              <a:t>3</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10"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259521"/>
            <a:ext cx="1296144" cy="481865"/>
          </a:xfrm>
          <a:prstGeom prst="rect">
            <a:avLst/>
          </a:prstGeom>
          <a:noFill/>
          <a:extLst>
            <a:ext uri="{909E8E84-426E-40DD-AFC4-6F175D3DCCD1}">
              <a14:hiddenFill xmlns:a14="http://schemas.microsoft.com/office/drawing/2010/main">
                <a:solidFill>
                  <a:srgbClr val="FFFFFF"/>
                </a:solidFill>
              </a14:hiddenFill>
            </a:ext>
          </a:extLst>
        </p:spPr>
      </p:pic>
      <p:sp>
        <p:nvSpPr>
          <p:cNvPr id="11" name="Titolo 1"/>
          <p:cNvSpPr txBox="1">
            <a:spLocks noGrp="1"/>
          </p:cNvSpPr>
          <p:nvPr>
            <p:ph type="title"/>
          </p:nvPr>
        </p:nvSpPr>
        <p:spPr>
          <a:prstGeom prst="rect">
            <a:avLst/>
          </a:prstGeom>
          <a:solidFill>
            <a:schemeClr val="accent3">
              <a:lumMod val="60000"/>
              <a:lumOff val="40000"/>
            </a:schemeClr>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it-IT" sz="2800" b="1" dirty="0" smtClean="0">
                <a:latin typeface="Arial" panose="020B0604020202020204" pitchFamily="34" charset="0"/>
                <a:cs typeface="Arial" panose="020B0604020202020204" pitchFamily="34" charset="0"/>
              </a:rPr>
              <a:t>Il </a:t>
            </a:r>
            <a:r>
              <a:rPr lang="it-IT" sz="2800" b="1" dirty="0">
                <a:latin typeface="Arial" panose="020B0604020202020204" pitchFamily="34" charset="0"/>
                <a:cs typeface="Arial" panose="020B0604020202020204" pitchFamily="34" charset="0"/>
              </a:rPr>
              <a:t>valore del Filo d’Argento</a:t>
            </a:r>
            <a:br>
              <a:rPr lang="it-IT" sz="2800" b="1" dirty="0">
                <a:latin typeface="Arial" panose="020B0604020202020204" pitchFamily="34" charset="0"/>
                <a:cs typeface="Arial" panose="020B0604020202020204" pitchFamily="34" charset="0"/>
              </a:rPr>
            </a:br>
            <a:r>
              <a:rPr lang="it-IT" sz="2800" b="1" dirty="0" smtClean="0">
                <a:latin typeface="Arial" panose="020B0604020202020204" pitchFamily="34" charset="0"/>
                <a:cs typeface="Arial" panose="020B0604020202020204" pitchFamily="34" charset="0"/>
              </a:rPr>
              <a:t>AUSER – COSA FACCIAMO</a:t>
            </a:r>
            <a:endParaRPr lang="it-IT"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33760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484784"/>
            <a:ext cx="8229600" cy="4680520"/>
          </a:xfrm>
          <a:solidFill>
            <a:srgbClr val="FFFFCC"/>
          </a:solidFill>
          <a:ln>
            <a:solidFill>
              <a:schemeClr val="accent3">
                <a:lumMod val="40000"/>
                <a:lumOff val="60000"/>
              </a:schemeClr>
            </a:solidFill>
          </a:ln>
        </p:spPr>
        <p:txBody>
          <a:bodyPr>
            <a:normAutofit fontScale="25000" lnSpcReduction="20000"/>
          </a:bodyPr>
          <a:lstStyle/>
          <a:p>
            <a:pPr>
              <a:buFont typeface="Wingdings" pitchFamily="2" charset="2"/>
              <a:buChar char="Ø"/>
            </a:pPr>
            <a:endParaRPr lang="it-IT" sz="11200" dirty="0" smtClean="0"/>
          </a:p>
          <a:p>
            <a:pPr marL="0" indent="0" algn="just">
              <a:buNone/>
            </a:pPr>
            <a:r>
              <a:rPr lang="it-IT" sz="11200" b="1" dirty="0" smtClean="0">
                <a:latin typeface="Arial" panose="020B0604020202020204" pitchFamily="34" charset="0"/>
                <a:cs typeface="Arial" panose="020B0604020202020204" pitchFamily="34" charset="0"/>
              </a:rPr>
              <a:t>2) Costituzione di un COMITATO TECNICO SCIENTIFICO, composto anche da sociologi, formatori, psicologi, esperti del settore e di politiche sociali per:  </a:t>
            </a:r>
          </a:p>
          <a:p>
            <a:pPr marL="0" indent="0">
              <a:buNone/>
            </a:pPr>
            <a:endParaRPr lang="it-IT" sz="7000" b="1" dirty="0" smtClean="0">
              <a:latin typeface="Arial" panose="020B0604020202020204" pitchFamily="34" charset="0"/>
              <a:cs typeface="Arial" panose="020B0604020202020204" pitchFamily="34" charset="0"/>
            </a:endParaRPr>
          </a:p>
          <a:p>
            <a:pPr lvl="1" algn="just">
              <a:buFont typeface="Wingdings" pitchFamily="2" charset="2"/>
              <a:buChar char="§"/>
            </a:pPr>
            <a:r>
              <a:rPr lang="it-IT" sz="9600" dirty="0">
                <a:latin typeface="Arial" panose="020B0604020202020204" pitchFamily="34" charset="0"/>
                <a:cs typeface="Arial" panose="020B0604020202020204" pitchFamily="34" charset="0"/>
              </a:rPr>
              <a:t>t</a:t>
            </a:r>
            <a:r>
              <a:rPr lang="it-IT" sz="9600" dirty="0" smtClean="0">
                <a:latin typeface="Arial" panose="020B0604020202020204" pitchFamily="34" charset="0"/>
                <a:cs typeface="Arial" panose="020B0604020202020204" pitchFamily="34" charset="0"/>
              </a:rPr>
              <a:t>radurre il progetto in passi e azioni formative e comunicative, anche in relazione al contesto territoriale;</a:t>
            </a:r>
          </a:p>
          <a:p>
            <a:pPr lvl="1" algn="just">
              <a:buFont typeface="Wingdings" pitchFamily="2" charset="2"/>
              <a:buChar char="§"/>
            </a:pPr>
            <a:r>
              <a:rPr lang="it-IT" sz="9600" dirty="0">
                <a:latin typeface="Arial" panose="020B0604020202020204" pitchFamily="34" charset="0"/>
                <a:cs typeface="Arial" panose="020B0604020202020204" pitchFamily="34" charset="0"/>
              </a:rPr>
              <a:t>d</a:t>
            </a:r>
            <a:r>
              <a:rPr lang="it-IT" sz="9600" dirty="0" smtClean="0">
                <a:latin typeface="Arial" panose="020B0604020202020204" pitchFamily="34" charset="0"/>
                <a:cs typeface="Arial" panose="020B0604020202020204" pitchFamily="34" charset="0"/>
              </a:rPr>
              <a:t>efinire le specifiche implementazioni informatiche necessarie al completamento del progetto; </a:t>
            </a:r>
          </a:p>
        </p:txBody>
      </p:sp>
      <p:sp>
        <p:nvSpPr>
          <p:cNvPr id="7" name="Segnaposto data 6"/>
          <p:cNvSpPr>
            <a:spLocks noGrp="1"/>
          </p:cNvSpPr>
          <p:nvPr>
            <p:ph type="dt" sz="half" idx="10"/>
          </p:nvPr>
        </p:nvSpPr>
        <p:spPr/>
        <p:txBody>
          <a:bodyPr/>
          <a:lstStyle/>
          <a:p>
            <a:fld id="{6657E20A-26A2-4514-9F15-5D0DDEACE806}"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30</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358299"/>
            <a:ext cx="1224136" cy="455095"/>
          </a:xfrm>
          <a:prstGeom prst="rect">
            <a:avLst/>
          </a:prstGeom>
          <a:noFill/>
          <a:extLst>
            <a:ext uri="{909E8E84-426E-40DD-AFC4-6F175D3DCCD1}">
              <a14:hiddenFill xmlns:a14="http://schemas.microsoft.com/office/drawing/2010/main">
                <a:solidFill>
                  <a:srgbClr val="FFFFFF"/>
                </a:solidFill>
              </a14:hiddenFill>
            </a:ext>
          </a:extLst>
        </p:spPr>
      </p:pic>
      <p:sp>
        <p:nvSpPr>
          <p:cNvPr id="10" name="Titolo 1"/>
          <p:cNvSpPr>
            <a:spLocks noGrp="1"/>
          </p:cNvSpPr>
          <p:nvPr>
            <p:ph type="title"/>
          </p:nvPr>
        </p:nvSpPr>
        <p:spPr>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b="1" dirty="0">
                <a:latin typeface="Arial" panose="020B0604020202020204" pitchFamily="34" charset="0"/>
                <a:cs typeface="Arial" panose="020B0604020202020204" pitchFamily="34" charset="0"/>
              </a:rPr>
              <a:t>Il valore del Filo </a:t>
            </a:r>
            <a:r>
              <a:rPr lang="it-IT" sz="2200" b="1" dirty="0" smtClean="0">
                <a:latin typeface="Arial" panose="020B0604020202020204" pitchFamily="34" charset="0"/>
                <a:cs typeface="Arial" panose="020B0604020202020204" pitchFamily="34" charset="0"/>
              </a:rPr>
              <a:t>d’Argento - Telefonia </a:t>
            </a:r>
            <a:r>
              <a:rPr lang="it-IT" sz="2200" b="1" dirty="0">
                <a:latin typeface="Arial" panose="020B0604020202020204" pitchFamily="34" charset="0"/>
                <a:cs typeface="Arial" panose="020B0604020202020204" pitchFamily="34" charset="0"/>
              </a:rPr>
              <a:t>Sociale e numero verde:</a:t>
            </a:r>
            <a:r>
              <a:rPr lang="it-IT" sz="2200" b="1" spc="-150" dirty="0">
                <a:latin typeface="Arial" panose="020B0604020202020204" pitchFamily="34" charset="0"/>
                <a:cs typeface="Arial" panose="020B0604020202020204" pitchFamily="34" charset="0"/>
              </a:rPr>
              <a:t> </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3100" b="1" spc="-150" dirty="0" smtClean="0">
                <a:solidFill>
                  <a:schemeClr val="tx2"/>
                </a:solidFill>
                <a:latin typeface="Arial" panose="020B0604020202020204" pitchFamily="34" charset="0"/>
                <a:cs typeface="Arial" panose="020B0604020202020204" pitchFamily="34" charset="0"/>
              </a:rPr>
              <a:t>COSA E COME FARE</a:t>
            </a:r>
            <a:r>
              <a:rPr lang="it-IT" sz="3100" b="1" dirty="0" smtClean="0">
                <a:solidFill>
                  <a:schemeClr val="bg1"/>
                </a:solidFill>
                <a:latin typeface="Arial" panose="020B0604020202020204" pitchFamily="34" charset="0"/>
                <a:cs typeface="Arial" panose="020B0604020202020204" pitchFamily="34" charset="0"/>
              </a:rPr>
              <a:t/>
            </a:r>
            <a:br>
              <a:rPr lang="it-IT" sz="3100" b="1" dirty="0" smtClean="0">
                <a:solidFill>
                  <a:schemeClr val="bg1"/>
                </a:solidFill>
                <a:latin typeface="Arial" panose="020B0604020202020204" pitchFamily="34" charset="0"/>
                <a:cs typeface="Arial" panose="020B0604020202020204" pitchFamily="34" charset="0"/>
              </a:rPr>
            </a:br>
            <a:endParaRPr lang="it-IT" sz="31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75294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484784"/>
            <a:ext cx="8229600" cy="4680520"/>
          </a:xfrm>
          <a:solidFill>
            <a:srgbClr val="FFFFCC"/>
          </a:solidFill>
          <a:ln>
            <a:solidFill>
              <a:schemeClr val="accent3">
                <a:lumMod val="40000"/>
                <a:lumOff val="60000"/>
              </a:schemeClr>
            </a:solidFill>
          </a:ln>
        </p:spPr>
        <p:txBody>
          <a:bodyPr>
            <a:normAutofit fontScale="25000" lnSpcReduction="20000"/>
          </a:bodyPr>
          <a:lstStyle/>
          <a:p>
            <a:pPr>
              <a:buFont typeface="Wingdings" pitchFamily="2" charset="2"/>
              <a:buChar char="Ø"/>
            </a:pPr>
            <a:endParaRPr lang="it-IT" sz="11200" dirty="0" smtClean="0"/>
          </a:p>
          <a:p>
            <a:pPr marL="0" indent="0" algn="just">
              <a:buNone/>
            </a:pPr>
            <a:r>
              <a:rPr lang="it-IT" sz="11200" b="1" dirty="0" smtClean="0">
                <a:latin typeface="Arial" panose="020B0604020202020204" pitchFamily="34" charset="0"/>
                <a:cs typeface="Arial" panose="020B0604020202020204" pitchFamily="34" charset="0"/>
              </a:rPr>
              <a:t>2) Costituzione di un COMITATO TECNICO SCIENTIFICO, composto anche da sociologi, formatori, psicologi, esperti del settore e di politiche sociali per:  </a:t>
            </a:r>
          </a:p>
          <a:p>
            <a:pPr marL="0" indent="0">
              <a:buNone/>
            </a:pPr>
            <a:endParaRPr lang="it-IT" sz="7000" b="1" dirty="0" smtClean="0">
              <a:latin typeface="Arial" panose="020B0604020202020204" pitchFamily="34" charset="0"/>
              <a:cs typeface="Arial" panose="020B0604020202020204" pitchFamily="34" charset="0"/>
            </a:endParaRPr>
          </a:p>
          <a:p>
            <a:pPr lvl="1" algn="just">
              <a:buFont typeface="Wingdings" pitchFamily="2" charset="2"/>
              <a:buChar char="§"/>
            </a:pPr>
            <a:r>
              <a:rPr lang="it-IT" sz="9600" dirty="0" smtClean="0">
                <a:latin typeface="Arial" panose="020B0604020202020204" pitchFamily="34" charset="0"/>
                <a:cs typeface="Arial" panose="020B0604020202020204" pitchFamily="34" charset="0"/>
              </a:rPr>
              <a:t>individuare, attraverso la mappatura (di cui alla slide precedente) bisogni e interventi necessari per adeguare i punti d’ascolto stessi, ivi compreso un’eventuale campagna di ricerca volontari;</a:t>
            </a:r>
          </a:p>
          <a:p>
            <a:pPr lvl="1" algn="just">
              <a:buFont typeface="Wingdings" pitchFamily="2" charset="2"/>
              <a:buChar char="§"/>
            </a:pPr>
            <a:r>
              <a:rPr lang="it-IT" sz="9600" dirty="0" smtClean="0">
                <a:latin typeface="Arial" panose="020B0604020202020204" pitchFamily="34" charset="0"/>
                <a:cs typeface="Arial" panose="020B0604020202020204" pitchFamily="34" charset="0"/>
              </a:rPr>
              <a:t>pianificare le azioni formative e comunicative di ogni territorio</a:t>
            </a:r>
            <a:r>
              <a:rPr lang="it-IT" sz="9600" dirty="0"/>
              <a:t>.</a:t>
            </a:r>
          </a:p>
        </p:txBody>
      </p:sp>
      <p:sp>
        <p:nvSpPr>
          <p:cNvPr id="7" name="Segnaposto data 6"/>
          <p:cNvSpPr>
            <a:spLocks noGrp="1"/>
          </p:cNvSpPr>
          <p:nvPr>
            <p:ph type="dt" sz="half" idx="10"/>
          </p:nvPr>
        </p:nvSpPr>
        <p:spPr/>
        <p:txBody>
          <a:bodyPr/>
          <a:lstStyle/>
          <a:p>
            <a:fld id="{5FD09279-AE3D-4067-806A-7304EA9F1A22}"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31</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358299"/>
            <a:ext cx="1224136" cy="455095"/>
          </a:xfrm>
          <a:prstGeom prst="rect">
            <a:avLst/>
          </a:prstGeom>
          <a:noFill/>
          <a:extLst>
            <a:ext uri="{909E8E84-426E-40DD-AFC4-6F175D3DCCD1}">
              <a14:hiddenFill xmlns:a14="http://schemas.microsoft.com/office/drawing/2010/main">
                <a:solidFill>
                  <a:srgbClr val="FFFFFF"/>
                </a:solidFill>
              </a14:hiddenFill>
            </a:ext>
          </a:extLst>
        </p:spPr>
      </p:pic>
      <p:sp>
        <p:nvSpPr>
          <p:cNvPr id="12" name="Titolo 1"/>
          <p:cNvSpPr>
            <a:spLocks noGrp="1"/>
          </p:cNvSpPr>
          <p:nvPr>
            <p:ph type="title"/>
          </p:nvPr>
        </p:nvSpPr>
        <p:spPr>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b="1" dirty="0">
                <a:latin typeface="Arial" panose="020B0604020202020204" pitchFamily="34" charset="0"/>
                <a:cs typeface="Arial" panose="020B0604020202020204" pitchFamily="34" charset="0"/>
              </a:rPr>
              <a:t>Il valore del Filo </a:t>
            </a:r>
            <a:r>
              <a:rPr lang="it-IT" sz="2200" b="1" dirty="0" smtClean="0">
                <a:latin typeface="Arial" panose="020B0604020202020204" pitchFamily="34" charset="0"/>
                <a:cs typeface="Arial" panose="020B0604020202020204" pitchFamily="34" charset="0"/>
              </a:rPr>
              <a:t>d’Argento - Telefonia </a:t>
            </a:r>
            <a:r>
              <a:rPr lang="it-IT" sz="2200" b="1" dirty="0">
                <a:latin typeface="Arial" panose="020B0604020202020204" pitchFamily="34" charset="0"/>
                <a:cs typeface="Arial" panose="020B0604020202020204" pitchFamily="34" charset="0"/>
              </a:rPr>
              <a:t>Sociale e numero verde:</a:t>
            </a:r>
            <a:r>
              <a:rPr lang="it-IT" sz="2200" b="1" spc="-150" dirty="0">
                <a:latin typeface="Arial" panose="020B0604020202020204" pitchFamily="34" charset="0"/>
                <a:cs typeface="Arial" panose="020B0604020202020204" pitchFamily="34" charset="0"/>
              </a:rPr>
              <a:t> </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3100" b="1" spc="-150" dirty="0" smtClean="0">
                <a:solidFill>
                  <a:schemeClr val="tx2"/>
                </a:solidFill>
                <a:latin typeface="Arial" panose="020B0604020202020204" pitchFamily="34" charset="0"/>
                <a:cs typeface="Arial" panose="020B0604020202020204" pitchFamily="34" charset="0"/>
              </a:rPr>
              <a:t>COSA E COME FARE</a:t>
            </a:r>
            <a:r>
              <a:rPr lang="it-IT" sz="3100" b="1" dirty="0" smtClean="0">
                <a:solidFill>
                  <a:schemeClr val="tx2"/>
                </a:solidFill>
                <a:latin typeface="Arial" panose="020B0604020202020204" pitchFamily="34" charset="0"/>
                <a:cs typeface="Arial" panose="020B0604020202020204" pitchFamily="34" charset="0"/>
              </a:rPr>
              <a:t/>
            </a:r>
            <a:br>
              <a:rPr lang="it-IT" sz="3100" b="1" dirty="0" smtClean="0">
                <a:solidFill>
                  <a:schemeClr val="tx2"/>
                </a:solidFill>
                <a:latin typeface="Arial" panose="020B0604020202020204" pitchFamily="34" charset="0"/>
                <a:cs typeface="Arial" panose="020B0604020202020204" pitchFamily="34" charset="0"/>
              </a:rPr>
            </a:br>
            <a:endParaRPr lang="it-IT" sz="31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85242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solidFill>
            <a:srgbClr val="FFFFCC"/>
          </a:solidFill>
          <a:ln>
            <a:solidFill>
              <a:schemeClr val="accent3">
                <a:lumMod val="40000"/>
                <a:lumOff val="60000"/>
              </a:schemeClr>
            </a:solidFill>
          </a:ln>
        </p:spPr>
        <p:txBody>
          <a:bodyPr>
            <a:normAutofit/>
          </a:bodyPr>
          <a:lstStyle/>
          <a:p>
            <a:pPr marL="0" indent="0">
              <a:buNone/>
            </a:pPr>
            <a:endParaRPr lang="it-IT" sz="2800" b="1" spc="-150" dirty="0" smtClean="0">
              <a:latin typeface="Arial" panose="020B0604020202020204" pitchFamily="34" charset="0"/>
              <a:cs typeface="Arial" panose="020B0604020202020204" pitchFamily="34" charset="0"/>
            </a:endParaRPr>
          </a:p>
          <a:p>
            <a:pPr marL="0" indent="0">
              <a:buNone/>
            </a:pPr>
            <a:r>
              <a:rPr lang="it-IT" sz="2800" b="1" spc="-150" dirty="0" smtClean="0">
                <a:latin typeface="Arial" panose="020B0604020202020204" pitchFamily="34" charset="0"/>
                <a:cs typeface="Arial" panose="020B0604020202020204" pitchFamily="34" charset="0"/>
              </a:rPr>
              <a:t>3) Contattare le singole ASL per la stesura puntuale del PATTO DI SUSSIDIARIETÀ  tenendo conto che</a:t>
            </a:r>
            <a:r>
              <a:rPr lang="it-IT" sz="2800" spc="-150" dirty="0" smtClean="0">
                <a:latin typeface="Arial" panose="020B0604020202020204" pitchFamily="34" charset="0"/>
                <a:cs typeface="Arial" panose="020B0604020202020204" pitchFamily="34" charset="0"/>
              </a:rPr>
              <a:t>:</a:t>
            </a:r>
            <a:r>
              <a:rPr lang="it-IT" sz="2800" dirty="0" smtClean="0">
                <a:latin typeface="Arial" panose="020B0604020202020204" pitchFamily="34" charset="0"/>
                <a:cs typeface="Arial" panose="020B0604020202020204" pitchFamily="34" charset="0"/>
              </a:rPr>
              <a:t>  </a:t>
            </a:r>
          </a:p>
          <a:p>
            <a:pPr marL="0" indent="0">
              <a:buNone/>
            </a:pPr>
            <a:r>
              <a:rPr lang="it-IT" sz="2800" dirty="0" smtClean="0">
                <a:latin typeface="Arial" panose="020B0604020202020204" pitchFamily="34" charset="0"/>
                <a:cs typeface="Arial" panose="020B0604020202020204" pitchFamily="34" charset="0"/>
              </a:rPr>
              <a:t> </a:t>
            </a:r>
          </a:p>
          <a:p>
            <a:pPr lvl="1" algn="just">
              <a:buFont typeface="Wingdings" pitchFamily="2" charset="2"/>
              <a:buChar char="§"/>
            </a:pPr>
            <a:r>
              <a:rPr lang="it-IT" sz="2400" dirty="0">
                <a:latin typeface="Arial" panose="020B0604020202020204" pitchFamily="34" charset="0"/>
                <a:cs typeface="Arial" panose="020B0604020202020204" pitchFamily="34" charset="0"/>
              </a:rPr>
              <a:t>d</a:t>
            </a:r>
            <a:r>
              <a:rPr lang="it-IT" sz="2400" dirty="0" smtClean="0">
                <a:latin typeface="Arial" panose="020B0604020202020204" pitchFamily="34" charset="0"/>
                <a:cs typeface="Arial" panose="020B0604020202020204" pitchFamily="34" charset="0"/>
              </a:rPr>
              <a:t>ovranno essere definite nel dettaglio le attività e gli interventi di Auser, in particolare quelle relative alla telefonia in uscita; </a:t>
            </a:r>
          </a:p>
          <a:p>
            <a:pPr lvl="1" algn="just">
              <a:buFont typeface="Wingdings" pitchFamily="2" charset="2"/>
              <a:buChar char="§"/>
            </a:pPr>
            <a:r>
              <a:rPr lang="it-IT" sz="2400" dirty="0">
                <a:latin typeface="Arial" panose="020B0604020202020204" pitchFamily="34" charset="0"/>
                <a:cs typeface="Arial" panose="020B0604020202020204" pitchFamily="34" charset="0"/>
              </a:rPr>
              <a:t>d</a:t>
            </a:r>
            <a:r>
              <a:rPr lang="it-IT" sz="2400" dirty="0" smtClean="0">
                <a:latin typeface="Arial" panose="020B0604020202020204" pitchFamily="34" charset="0"/>
                <a:cs typeface="Arial" panose="020B0604020202020204" pitchFamily="34" charset="0"/>
              </a:rPr>
              <a:t>ovranno essere resi noti gli altri attori della rete; </a:t>
            </a:r>
          </a:p>
          <a:p>
            <a:pPr lvl="1" algn="just">
              <a:buFont typeface="Wingdings" pitchFamily="2" charset="2"/>
              <a:buChar char="§"/>
            </a:pPr>
            <a:r>
              <a:rPr lang="it-IT" sz="2400" dirty="0">
                <a:latin typeface="Arial" panose="020B0604020202020204" pitchFamily="34" charset="0"/>
                <a:cs typeface="Arial" panose="020B0604020202020204" pitchFamily="34" charset="0"/>
              </a:rPr>
              <a:t>d</a:t>
            </a:r>
            <a:r>
              <a:rPr lang="it-IT" sz="2400" dirty="0" smtClean="0">
                <a:latin typeface="Arial" panose="020B0604020202020204" pitchFamily="34" charset="0"/>
                <a:cs typeface="Arial" panose="020B0604020202020204" pitchFamily="34" charset="0"/>
              </a:rPr>
              <a:t>ovranno essere indicate date, tempi, modalità di rendicontazione e successiva liquidazione</a:t>
            </a:r>
            <a:r>
              <a:rPr lang="it-IT" sz="2400" dirty="0">
                <a:latin typeface="Arial" panose="020B0604020202020204" pitchFamily="34" charset="0"/>
                <a:cs typeface="Arial" panose="020B0604020202020204" pitchFamily="34" charset="0"/>
              </a:rPr>
              <a:t>.</a:t>
            </a:r>
            <a:endParaRPr lang="it-IT" dirty="0"/>
          </a:p>
        </p:txBody>
      </p:sp>
      <p:sp>
        <p:nvSpPr>
          <p:cNvPr id="7" name="Segnaposto data 6"/>
          <p:cNvSpPr>
            <a:spLocks noGrp="1"/>
          </p:cNvSpPr>
          <p:nvPr>
            <p:ph type="dt" sz="half" idx="10"/>
          </p:nvPr>
        </p:nvSpPr>
        <p:spPr/>
        <p:txBody>
          <a:bodyPr/>
          <a:lstStyle/>
          <a:p>
            <a:fld id="{5EC943E6-C7C5-47C2-A1EC-3A6B966187E6}"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32</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358299"/>
            <a:ext cx="1224136" cy="455095"/>
          </a:xfrm>
          <a:prstGeom prst="rect">
            <a:avLst/>
          </a:prstGeom>
          <a:noFill/>
          <a:extLst>
            <a:ext uri="{909E8E84-426E-40DD-AFC4-6F175D3DCCD1}">
              <a14:hiddenFill xmlns:a14="http://schemas.microsoft.com/office/drawing/2010/main">
                <a:solidFill>
                  <a:srgbClr val="FFFFFF"/>
                </a:solidFill>
              </a14:hiddenFill>
            </a:ext>
          </a:extLst>
        </p:spPr>
      </p:pic>
      <p:sp>
        <p:nvSpPr>
          <p:cNvPr id="10" name="Titolo 1"/>
          <p:cNvSpPr>
            <a:spLocks noGrp="1"/>
          </p:cNvSpPr>
          <p:nvPr>
            <p:ph type="title"/>
          </p:nvPr>
        </p:nvSpPr>
        <p:spPr>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b="1" dirty="0">
                <a:latin typeface="Arial" panose="020B0604020202020204" pitchFamily="34" charset="0"/>
                <a:cs typeface="Arial" panose="020B0604020202020204" pitchFamily="34" charset="0"/>
              </a:rPr>
              <a:t>Il valore del Filo </a:t>
            </a:r>
            <a:r>
              <a:rPr lang="it-IT" sz="2200" b="1" dirty="0" smtClean="0">
                <a:latin typeface="Arial" panose="020B0604020202020204" pitchFamily="34" charset="0"/>
                <a:cs typeface="Arial" panose="020B0604020202020204" pitchFamily="34" charset="0"/>
              </a:rPr>
              <a:t>d’Argento - Telefonia </a:t>
            </a:r>
            <a:r>
              <a:rPr lang="it-IT" sz="2200" b="1" dirty="0">
                <a:latin typeface="Arial" panose="020B0604020202020204" pitchFamily="34" charset="0"/>
                <a:cs typeface="Arial" panose="020B0604020202020204" pitchFamily="34" charset="0"/>
              </a:rPr>
              <a:t>Sociale e numero verde:</a:t>
            </a:r>
            <a:r>
              <a:rPr lang="it-IT" sz="2200" b="1" spc="-150" dirty="0">
                <a:latin typeface="Arial" panose="020B0604020202020204" pitchFamily="34" charset="0"/>
                <a:cs typeface="Arial" panose="020B0604020202020204" pitchFamily="34" charset="0"/>
              </a:rPr>
              <a:t> </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3100" b="1" spc="-150" dirty="0" smtClean="0">
                <a:solidFill>
                  <a:schemeClr val="tx2"/>
                </a:solidFill>
                <a:latin typeface="Arial" panose="020B0604020202020204" pitchFamily="34" charset="0"/>
                <a:cs typeface="Arial" panose="020B0604020202020204" pitchFamily="34" charset="0"/>
              </a:rPr>
              <a:t>COSA E COME FARE</a:t>
            </a:r>
            <a:r>
              <a:rPr lang="it-IT" sz="3100" b="1" dirty="0" smtClean="0">
                <a:solidFill>
                  <a:schemeClr val="tx2"/>
                </a:solidFill>
                <a:latin typeface="Arial" panose="020B0604020202020204" pitchFamily="34" charset="0"/>
                <a:cs typeface="Arial" panose="020B0604020202020204" pitchFamily="34" charset="0"/>
              </a:rPr>
              <a:t/>
            </a:r>
            <a:br>
              <a:rPr lang="it-IT" sz="3100" b="1" dirty="0" smtClean="0">
                <a:solidFill>
                  <a:schemeClr val="tx2"/>
                </a:solidFill>
                <a:latin typeface="Arial" panose="020B0604020202020204" pitchFamily="34" charset="0"/>
                <a:cs typeface="Arial" panose="020B0604020202020204" pitchFamily="34" charset="0"/>
              </a:rPr>
            </a:br>
            <a:endParaRPr lang="it-IT" sz="31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78545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solidFill>
            <a:srgbClr val="FFFFCC"/>
          </a:solidFill>
          <a:ln>
            <a:solidFill>
              <a:schemeClr val="accent3">
                <a:lumMod val="40000"/>
                <a:lumOff val="60000"/>
              </a:schemeClr>
            </a:solidFill>
          </a:ln>
        </p:spPr>
        <p:txBody>
          <a:bodyPr>
            <a:normAutofit fontScale="92500" lnSpcReduction="10000"/>
          </a:bodyPr>
          <a:lstStyle/>
          <a:p>
            <a:pPr marL="0" indent="0">
              <a:buNone/>
            </a:pPr>
            <a:endParaRPr lang="it-IT" sz="2800" b="1" spc="-150" dirty="0" smtClean="0">
              <a:latin typeface="Arial" panose="020B0604020202020204" pitchFamily="34" charset="0"/>
              <a:cs typeface="Arial" panose="020B0604020202020204" pitchFamily="34" charset="0"/>
            </a:endParaRPr>
          </a:p>
          <a:p>
            <a:pPr marL="0" indent="0" algn="just">
              <a:buNone/>
            </a:pPr>
            <a:r>
              <a:rPr lang="it-IT" sz="2800" b="1" spc="-150" dirty="0">
                <a:latin typeface="Arial" panose="020B0604020202020204" pitchFamily="34" charset="0"/>
                <a:cs typeface="Arial" panose="020B0604020202020204" pitchFamily="34" charset="0"/>
              </a:rPr>
              <a:t>ATTUALMENTE CON LE SINGOLE </a:t>
            </a:r>
            <a:r>
              <a:rPr lang="it-IT" sz="2800" b="1" spc="-150" dirty="0" smtClean="0">
                <a:latin typeface="Arial" panose="020B0604020202020204" pitchFamily="34" charset="0"/>
                <a:cs typeface="Arial" panose="020B0604020202020204" pitchFamily="34" charset="0"/>
              </a:rPr>
              <a:t>ASL </a:t>
            </a:r>
            <a:r>
              <a:rPr lang="it-IT" sz="2800" b="1" spc="-150" dirty="0">
                <a:latin typeface="Arial" panose="020B0604020202020204" pitchFamily="34" charset="0"/>
                <a:cs typeface="Arial" panose="020B0604020202020204" pitchFamily="34" charset="0"/>
              </a:rPr>
              <a:t>SI </a:t>
            </a:r>
            <a:r>
              <a:rPr lang="it-IT" sz="2800" b="1" spc="-150" dirty="0" smtClean="0">
                <a:latin typeface="Arial" panose="020B0604020202020204" pitchFamily="34" charset="0"/>
                <a:cs typeface="Arial" panose="020B0604020202020204" pitchFamily="34" charset="0"/>
              </a:rPr>
              <a:t>STANNO DEFINENDO I PATTI E  ALCUNE ATTIVIT</a:t>
            </a:r>
            <a:r>
              <a:rPr lang="it-IT" sz="2800" b="1" spc="-150" dirty="0" smtClean="0">
                <a:latin typeface="Arial"/>
                <a:cs typeface="Arial"/>
              </a:rPr>
              <a:t>À </a:t>
            </a:r>
            <a:r>
              <a:rPr lang="it-IT" sz="2800" b="1" spc="-150" dirty="0" smtClean="0">
                <a:latin typeface="Arial" panose="020B0604020202020204" pitchFamily="34" charset="0"/>
                <a:cs typeface="Arial" panose="020B0604020202020204" pitchFamily="34" charset="0"/>
              </a:rPr>
              <a:t>A SUPPORTO</a:t>
            </a:r>
          </a:p>
          <a:p>
            <a:pPr marL="0" indent="0">
              <a:buNone/>
            </a:pPr>
            <a:r>
              <a:rPr lang="it-IT" sz="2800" b="1" spc="-150" dirty="0" smtClean="0">
                <a:latin typeface="Arial" panose="020B0604020202020204" pitchFamily="34" charset="0"/>
                <a:cs typeface="Arial" panose="020B0604020202020204" pitchFamily="34" charset="0"/>
              </a:rPr>
              <a:t> </a:t>
            </a:r>
            <a:endParaRPr lang="it-IT" sz="2800" dirty="0" smtClean="0">
              <a:latin typeface="Arial" panose="020B0604020202020204" pitchFamily="34" charset="0"/>
              <a:cs typeface="Arial" panose="020B0604020202020204" pitchFamily="34" charset="0"/>
            </a:endParaRPr>
          </a:p>
          <a:p>
            <a:pPr lvl="1" algn="just">
              <a:buFont typeface="Wingdings" pitchFamily="2" charset="2"/>
              <a:buChar char="§"/>
            </a:pPr>
            <a:r>
              <a:rPr lang="it-IT" sz="2400" dirty="0" smtClean="0">
                <a:latin typeface="Arial" panose="020B0604020202020204" pitchFamily="34" charset="0"/>
                <a:cs typeface="Arial" panose="020B0604020202020204" pitchFamily="34" charset="0"/>
              </a:rPr>
              <a:t>Telefonia in uscita per monitoraggio situazioni di fragilità (anche Emergenza Caldo) </a:t>
            </a:r>
          </a:p>
          <a:p>
            <a:pPr lvl="1" algn="just">
              <a:buFont typeface="Wingdings" pitchFamily="2" charset="2"/>
              <a:buChar char="§"/>
            </a:pPr>
            <a:r>
              <a:rPr lang="it-IT" sz="2400" dirty="0" smtClean="0">
                <a:latin typeface="Arial" panose="020B0604020202020204" pitchFamily="34" charset="0"/>
                <a:cs typeface="Arial" panose="020B0604020202020204" pitchFamily="34" charset="0"/>
              </a:rPr>
              <a:t>Telefonia in uscita per monitoraggio alcune fragilità alimentari </a:t>
            </a:r>
          </a:p>
          <a:p>
            <a:pPr lvl="1" algn="just">
              <a:buFont typeface="Wingdings" pitchFamily="2" charset="2"/>
              <a:buChar char="§"/>
            </a:pPr>
            <a:r>
              <a:rPr lang="it-IT" sz="2400" dirty="0" smtClean="0">
                <a:latin typeface="Arial" panose="020B0604020202020204" pitchFamily="34" charset="0"/>
                <a:cs typeface="Arial" panose="020B0604020202020204" pitchFamily="34" charset="0"/>
              </a:rPr>
              <a:t>Telefonia in entrata per intercettare e/o indirizzare situazioni di dipendenza gioco azzardo patologico</a:t>
            </a:r>
          </a:p>
          <a:p>
            <a:pPr lvl="1" algn="just">
              <a:buFont typeface="Wingdings" pitchFamily="2" charset="2"/>
              <a:buChar char="§"/>
            </a:pPr>
            <a:r>
              <a:rPr lang="it-IT" sz="2400" dirty="0" smtClean="0">
                <a:latin typeface="Arial" panose="020B0604020202020204" pitchFamily="34" charset="0"/>
                <a:cs typeface="Arial" panose="020B0604020202020204" pitchFamily="34" charset="0"/>
              </a:rPr>
              <a:t>Telefonia </a:t>
            </a:r>
            <a:r>
              <a:rPr lang="it-IT" sz="2400" dirty="0">
                <a:latin typeface="Arial" panose="020B0604020202020204" pitchFamily="34" charset="0"/>
                <a:cs typeface="Arial" panose="020B0604020202020204" pitchFamily="34" charset="0"/>
              </a:rPr>
              <a:t>in entrata per intercettare e/o indirizzare situazioni di </a:t>
            </a:r>
            <a:r>
              <a:rPr lang="it-IT" sz="2400" dirty="0" smtClean="0">
                <a:latin typeface="Arial" panose="020B0604020202020204" pitchFamily="34" charset="0"/>
                <a:cs typeface="Arial" panose="020B0604020202020204" pitchFamily="34" charset="0"/>
              </a:rPr>
              <a:t>violenza  </a:t>
            </a:r>
            <a:endParaRPr lang="it-IT" sz="2400" dirty="0">
              <a:latin typeface="Arial" panose="020B0604020202020204" pitchFamily="34" charset="0"/>
              <a:cs typeface="Arial" panose="020B0604020202020204" pitchFamily="34" charset="0"/>
            </a:endParaRPr>
          </a:p>
          <a:p>
            <a:pPr lvl="1">
              <a:buFont typeface="Wingdings" pitchFamily="2" charset="2"/>
              <a:buChar char="§"/>
            </a:pPr>
            <a:endParaRPr lang="it-IT" sz="2400" dirty="0" smtClean="0">
              <a:latin typeface="Arial" panose="020B0604020202020204" pitchFamily="34" charset="0"/>
              <a:cs typeface="Arial" panose="020B0604020202020204" pitchFamily="34" charset="0"/>
            </a:endParaRPr>
          </a:p>
          <a:p>
            <a:pPr marL="914400" lvl="2" indent="0">
              <a:buNone/>
            </a:pPr>
            <a:endParaRPr lang="it-IT" dirty="0"/>
          </a:p>
        </p:txBody>
      </p:sp>
      <p:sp>
        <p:nvSpPr>
          <p:cNvPr id="7" name="Segnaposto data 6"/>
          <p:cNvSpPr>
            <a:spLocks noGrp="1"/>
          </p:cNvSpPr>
          <p:nvPr>
            <p:ph type="dt" sz="half" idx="10"/>
          </p:nvPr>
        </p:nvSpPr>
        <p:spPr/>
        <p:txBody>
          <a:bodyPr/>
          <a:lstStyle/>
          <a:p>
            <a:fld id="{5EC943E6-C7C5-47C2-A1EC-3A6B966187E6}"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33</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358299"/>
            <a:ext cx="1224136" cy="455095"/>
          </a:xfrm>
          <a:prstGeom prst="rect">
            <a:avLst/>
          </a:prstGeom>
          <a:noFill/>
          <a:extLst>
            <a:ext uri="{909E8E84-426E-40DD-AFC4-6F175D3DCCD1}">
              <a14:hiddenFill xmlns:a14="http://schemas.microsoft.com/office/drawing/2010/main">
                <a:solidFill>
                  <a:srgbClr val="FFFFFF"/>
                </a:solidFill>
              </a14:hiddenFill>
            </a:ext>
          </a:extLst>
        </p:spPr>
      </p:pic>
      <p:sp>
        <p:nvSpPr>
          <p:cNvPr id="10" name="Titolo 1"/>
          <p:cNvSpPr>
            <a:spLocks noGrp="1"/>
          </p:cNvSpPr>
          <p:nvPr>
            <p:ph type="title"/>
          </p:nvPr>
        </p:nvSpPr>
        <p:spPr>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b="1" dirty="0">
                <a:latin typeface="Arial" panose="020B0604020202020204" pitchFamily="34" charset="0"/>
                <a:cs typeface="Arial" panose="020B0604020202020204" pitchFamily="34" charset="0"/>
              </a:rPr>
              <a:t>Il valore del Filo </a:t>
            </a:r>
            <a:r>
              <a:rPr lang="it-IT" sz="2200" b="1" dirty="0" smtClean="0">
                <a:latin typeface="Arial" panose="020B0604020202020204" pitchFamily="34" charset="0"/>
                <a:cs typeface="Arial" panose="020B0604020202020204" pitchFamily="34" charset="0"/>
              </a:rPr>
              <a:t>d’Argento - Telefonia </a:t>
            </a:r>
            <a:r>
              <a:rPr lang="it-IT" sz="2200" b="1" dirty="0">
                <a:latin typeface="Arial" panose="020B0604020202020204" pitchFamily="34" charset="0"/>
                <a:cs typeface="Arial" panose="020B0604020202020204" pitchFamily="34" charset="0"/>
              </a:rPr>
              <a:t>Sociale e numero verde:</a:t>
            </a:r>
            <a:r>
              <a:rPr lang="it-IT" sz="2200" b="1" spc="-150" dirty="0">
                <a:latin typeface="Arial" panose="020B0604020202020204" pitchFamily="34" charset="0"/>
                <a:cs typeface="Arial" panose="020B0604020202020204" pitchFamily="34" charset="0"/>
              </a:rPr>
              <a:t> </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3100" b="1" spc="-150" dirty="0" smtClean="0">
                <a:solidFill>
                  <a:schemeClr val="tx2"/>
                </a:solidFill>
                <a:latin typeface="Arial" panose="020B0604020202020204" pitchFamily="34" charset="0"/>
                <a:cs typeface="Arial" panose="020B0604020202020204" pitchFamily="34" charset="0"/>
              </a:rPr>
              <a:t>STATO AVANZAMENTO</a:t>
            </a:r>
            <a:r>
              <a:rPr lang="it-IT" sz="3100" b="1" dirty="0" smtClean="0">
                <a:solidFill>
                  <a:schemeClr val="tx2"/>
                </a:solidFill>
                <a:latin typeface="Arial" panose="020B0604020202020204" pitchFamily="34" charset="0"/>
                <a:cs typeface="Arial" panose="020B0604020202020204" pitchFamily="34" charset="0"/>
              </a:rPr>
              <a:t/>
            </a:r>
            <a:br>
              <a:rPr lang="it-IT" sz="3100" b="1" dirty="0" smtClean="0">
                <a:solidFill>
                  <a:schemeClr val="tx2"/>
                </a:solidFill>
                <a:latin typeface="Arial" panose="020B0604020202020204" pitchFamily="34" charset="0"/>
                <a:cs typeface="Arial" panose="020B0604020202020204" pitchFamily="34" charset="0"/>
              </a:rPr>
            </a:br>
            <a:endParaRPr lang="it-IT" sz="31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43953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solidFill>
            <a:srgbClr val="FFFFCC"/>
          </a:solidFill>
          <a:ln>
            <a:solidFill>
              <a:schemeClr val="accent3">
                <a:lumMod val="40000"/>
                <a:lumOff val="60000"/>
              </a:schemeClr>
            </a:solidFill>
          </a:ln>
        </p:spPr>
        <p:txBody>
          <a:bodyPr>
            <a:normAutofit fontScale="92500"/>
          </a:bodyPr>
          <a:lstStyle/>
          <a:p>
            <a:pPr marL="0" indent="0">
              <a:buNone/>
            </a:pPr>
            <a:endParaRPr lang="it-IT" sz="2800" b="1" spc="-150" dirty="0" smtClean="0">
              <a:latin typeface="Arial" panose="020B0604020202020204" pitchFamily="34" charset="0"/>
              <a:cs typeface="Arial" panose="020B0604020202020204" pitchFamily="34" charset="0"/>
            </a:endParaRPr>
          </a:p>
          <a:p>
            <a:pPr marL="0" indent="0">
              <a:buNone/>
            </a:pPr>
            <a:r>
              <a:rPr lang="it-IT" sz="2800" b="1" spc="-150" dirty="0" smtClean="0">
                <a:latin typeface="Arial" panose="020B0604020202020204" pitchFamily="34" charset="0"/>
                <a:cs typeface="Arial" panose="020B0604020202020204" pitchFamily="34" charset="0"/>
              </a:rPr>
              <a:t>SUL VERSANTE DEL GIOCO D’AZZARDO PATOLOGICO</a:t>
            </a:r>
          </a:p>
          <a:p>
            <a:pPr marL="0" indent="0">
              <a:buNone/>
            </a:pPr>
            <a:r>
              <a:rPr lang="it-IT" sz="2800" b="1" spc="-150" dirty="0" smtClean="0">
                <a:latin typeface="Arial" panose="020B0604020202020204" pitchFamily="34" charset="0"/>
                <a:cs typeface="Arial" panose="020B0604020202020204" pitchFamily="34" charset="0"/>
              </a:rPr>
              <a:t> </a:t>
            </a:r>
            <a:endParaRPr lang="it-IT" sz="2800" dirty="0" smtClean="0">
              <a:latin typeface="Arial" panose="020B0604020202020204" pitchFamily="34" charset="0"/>
              <a:cs typeface="Arial" panose="020B0604020202020204" pitchFamily="34" charset="0"/>
            </a:endParaRPr>
          </a:p>
          <a:p>
            <a:pPr lvl="1" algn="just">
              <a:buFont typeface="Wingdings" pitchFamily="2" charset="2"/>
              <a:buChar char="§"/>
            </a:pPr>
            <a:r>
              <a:rPr lang="it-IT" sz="2400" dirty="0" smtClean="0">
                <a:latin typeface="Arial" panose="020B0604020202020204" pitchFamily="34" charset="0"/>
                <a:cs typeface="Arial" panose="020B0604020202020204" pitchFamily="34" charset="0"/>
              </a:rPr>
              <a:t>Con le ASL si stanno prendendo accordi per fornire attività a supporto dei dipartimenti dipendenza (vedi Mantova, Cremona, Milano 2, Como, etc.)</a:t>
            </a:r>
          </a:p>
          <a:p>
            <a:pPr lvl="1" algn="just">
              <a:buFont typeface="Wingdings" pitchFamily="2" charset="2"/>
              <a:buChar char="§"/>
            </a:pPr>
            <a:r>
              <a:rPr lang="it-IT" sz="2400" dirty="0" smtClean="0">
                <a:latin typeface="Arial" panose="020B0604020202020204" pitchFamily="34" charset="0"/>
                <a:cs typeface="Arial" panose="020B0604020202020204" pitchFamily="34" charset="0"/>
              </a:rPr>
              <a:t>Alla Regione Lombardia sono stati forniti i riferimenti e i numeri di telefono dei punti d’ascolto per implementare la banca dati del nascente call center regionale a contrasto del gioco d’azzardo patologico (Marco Tosi)</a:t>
            </a:r>
            <a:endParaRPr lang="it-IT" sz="2400" dirty="0">
              <a:latin typeface="Arial" panose="020B0604020202020204" pitchFamily="34" charset="0"/>
              <a:cs typeface="Arial" panose="020B0604020202020204" pitchFamily="34" charset="0"/>
            </a:endParaRPr>
          </a:p>
        </p:txBody>
      </p:sp>
      <p:sp>
        <p:nvSpPr>
          <p:cNvPr id="7" name="Segnaposto data 6"/>
          <p:cNvSpPr>
            <a:spLocks noGrp="1"/>
          </p:cNvSpPr>
          <p:nvPr>
            <p:ph type="dt" sz="half" idx="10"/>
          </p:nvPr>
        </p:nvSpPr>
        <p:spPr/>
        <p:txBody>
          <a:bodyPr/>
          <a:lstStyle/>
          <a:p>
            <a:fld id="{5EC943E6-C7C5-47C2-A1EC-3A6B966187E6}"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34</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358299"/>
            <a:ext cx="1224136" cy="455095"/>
          </a:xfrm>
          <a:prstGeom prst="rect">
            <a:avLst/>
          </a:prstGeom>
          <a:noFill/>
          <a:extLst>
            <a:ext uri="{909E8E84-426E-40DD-AFC4-6F175D3DCCD1}">
              <a14:hiddenFill xmlns:a14="http://schemas.microsoft.com/office/drawing/2010/main">
                <a:solidFill>
                  <a:srgbClr val="FFFFFF"/>
                </a:solidFill>
              </a14:hiddenFill>
            </a:ext>
          </a:extLst>
        </p:spPr>
      </p:pic>
      <p:sp>
        <p:nvSpPr>
          <p:cNvPr id="10" name="Titolo 1"/>
          <p:cNvSpPr>
            <a:spLocks noGrp="1"/>
          </p:cNvSpPr>
          <p:nvPr>
            <p:ph type="title"/>
          </p:nvPr>
        </p:nvSpPr>
        <p:spPr>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b="1" dirty="0">
                <a:latin typeface="Arial" panose="020B0604020202020204" pitchFamily="34" charset="0"/>
                <a:cs typeface="Arial" panose="020B0604020202020204" pitchFamily="34" charset="0"/>
              </a:rPr>
              <a:t>Il valore del Filo </a:t>
            </a:r>
            <a:r>
              <a:rPr lang="it-IT" sz="2200" b="1" dirty="0" smtClean="0">
                <a:latin typeface="Arial" panose="020B0604020202020204" pitchFamily="34" charset="0"/>
                <a:cs typeface="Arial" panose="020B0604020202020204" pitchFamily="34" charset="0"/>
              </a:rPr>
              <a:t>d’Argento - Telefonia </a:t>
            </a:r>
            <a:r>
              <a:rPr lang="it-IT" sz="2200" b="1" dirty="0">
                <a:latin typeface="Arial" panose="020B0604020202020204" pitchFamily="34" charset="0"/>
                <a:cs typeface="Arial" panose="020B0604020202020204" pitchFamily="34" charset="0"/>
              </a:rPr>
              <a:t>Sociale e numero verde:</a:t>
            </a:r>
            <a:r>
              <a:rPr lang="it-IT" sz="2200" b="1" spc="-150" dirty="0">
                <a:latin typeface="Arial" panose="020B0604020202020204" pitchFamily="34" charset="0"/>
                <a:cs typeface="Arial" panose="020B0604020202020204" pitchFamily="34" charset="0"/>
              </a:rPr>
              <a:t> </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3100" b="1" spc="-150" dirty="0" smtClean="0">
                <a:solidFill>
                  <a:schemeClr val="tx2"/>
                </a:solidFill>
                <a:latin typeface="Arial" panose="020B0604020202020204" pitchFamily="34" charset="0"/>
                <a:cs typeface="Arial" panose="020B0604020202020204" pitchFamily="34" charset="0"/>
              </a:rPr>
              <a:t>STATO AVANZAMENTO</a:t>
            </a:r>
            <a:r>
              <a:rPr lang="it-IT" sz="3100" b="1" dirty="0" smtClean="0">
                <a:solidFill>
                  <a:schemeClr val="tx2"/>
                </a:solidFill>
                <a:latin typeface="Arial" panose="020B0604020202020204" pitchFamily="34" charset="0"/>
                <a:cs typeface="Arial" panose="020B0604020202020204" pitchFamily="34" charset="0"/>
              </a:rPr>
              <a:t/>
            </a:r>
            <a:br>
              <a:rPr lang="it-IT" sz="3100" b="1" dirty="0" smtClean="0">
                <a:solidFill>
                  <a:schemeClr val="tx2"/>
                </a:solidFill>
                <a:latin typeface="Arial" panose="020B0604020202020204" pitchFamily="34" charset="0"/>
                <a:cs typeface="Arial" panose="020B0604020202020204" pitchFamily="34" charset="0"/>
              </a:rPr>
            </a:br>
            <a:endParaRPr lang="it-IT" sz="31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7057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solidFill>
            <a:srgbClr val="FFFFCC"/>
          </a:solidFill>
          <a:ln>
            <a:solidFill>
              <a:schemeClr val="accent3">
                <a:lumMod val="40000"/>
                <a:lumOff val="60000"/>
              </a:schemeClr>
            </a:solidFill>
          </a:ln>
        </p:spPr>
        <p:txBody>
          <a:bodyPr>
            <a:normAutofit/>
          </a:bodyPr>
          <a:lstStyle/>
          <a:p>
            <a:pPr marL="0" indent="0">
              <a:buNone/>
            </a:pPr>
            <a:endParaRPr lang="it-IT" sz="2800" b="1" spc="-150" dirty="0" smtClean="0">
              <a:latin typeface="Arial" panose="020B0604020202020204" pitchFamily="34" charset="0"/>
              <a:cs typeface="Arial" panose="020B0604020202020204" pitchFamily="34" charset="0"/>
            </a:endParaRPr>
          </a:p>
          <a:p>
            <a:pPr marL="0" indent="0" algn="ctr">
              <a:buNone/>
            </a:pPr>
            <a:r>
              <a:rPr lang="it-IT" sz="2800" b="1" spc="-150" dirty="0" smtClean="0">
                <a:latin typeface="Arial" panose="020B0604020202020204" pitchFamily="34" charset="0"/>
                <a:cs typeface="Arial" panose="020B0604020202020204" pitchFamily="34" charset="0"/>
              </a:rPr>
              <a:t>SUL VERSANTE DEL </a:t>
            </a:r>
            <a:br>
              <a:rPr lang="it-IT" sz="2800" b="1" spc="-150" dirty="0" smtClean="0">
                <a:latin typeface="Arial" panose="020B0604020202020204" pitchFamily="34" charset="0"/>
                <a:cs typeface="Arial" panose="020B0604020202020204" pitchFamily="34" charset="0"/>
              </a:rPr>
            </a:br>
            <a:r>
              <a:rPr lang="it-IT" sz="2800" b="1" spc="-150" dirty="0" smtClean="0">
                <a:latin typeface="Arial" panose="020B0604020202020204" pitchFamily="34" charset="0"/>
                <a:cs typeface="Arial" panose="020B0604020202020204" pitchFamily="34" charset="0"/>
              </a:rPr>
              <a:t>GIOCO D’AZZARDO PATOLOGICO</a:t>
            </a:r>
          </a:p>
          <a:p>
            <a:pPr marL="0" indent="0">
              <a:buNone/>
            </a:pPr>
            <a:r>
              <a:rPr lang="it-IT" sz="2800" b="1" spc="-150" dirty="0" smtClean="0">
                <a:latin typeface="Arial" panose="020B0604020202020204" pitchFamily="34" charset="0"/>
                <a:cs typeface="Arial" panose="020B0604020202020204" pitchFamily="34" charset="0"/>
              </a:rPr>
              <a:t> </a:t>
            </a:r>
            <a:endParaRPr lang="it-IT" sz="2800" dirty="0" smtClean="0">
              <a:latin typeface="Arial" panose="020B0604020202020204" pitchFamily="34" charset="0"/>
              <a:cs typeface="Arial" panose="020B0604020202020204" pitchFamily="34" charset="0"/>
            </a:endParaRPr>
          </a:p>
          <a:p>
            <a:pPr lvl="1" algn="just">
              <a:buFont typeface="Wingdings" pitchFamily="2" charset="2"/>
              <a:buChar char="§"/>
            </a:pPr>
            <a:r>
              <a:rPr lang="it-IT" sz="2400" dirty="0" smtClean="0">
                <a:latin typeface="Arial" panose="020B0604020202020204" pitchFamily="34" charset="0"/>
                <a:cs typeface="Arial" panose="020B0604020202020204" pitchFamily="34" charset="0"/>
              </a:rPr>
              <a:t>Nel frattempo Auser Regionale ha preso contatto con due esperte del settore sia per integrare la formazione dei volontari della telefonia sulle problematiche del gioco d’azzardo patologico, sia perché, in caso di necessità, le stesse si rendano disponibili a una consulenza e/o un servizio.</a:t>
            </a:r>
          </a:p>
          <a:p>
            <a:pPr marL="914400" lvl="2" indent="0">
              <a:buNone/>
            </a:pPr>
            <a:endParaRPr lang="it-IT" dirty="0"/>
          </a:p>
        </p:txBody>
      </p:sp>
      <p:sp>
        <p:nvSpPr>
          <p:cNvPr id="7" name="Segnaposto data 6"/>
          <p:cNvSpPr>
            <a:spLocks noGrp="1"/>
          </p:cNvSpPr>
          <p:nvPr>
            <p:ph type="dt" sz="half" idx="10"/>
          </p:nvPr>
        </p:nvSpPr>
        <p:spPr/>
        <p:txBody>
          <a:bodyPr/>
          <a:lstStyle/>
          <a:p>
            <a:fld id="{5EC943E6-C7C5-47C2-A1EC-3A6B966187E6}"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35</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358299"/>
            <a:ext cx="1224136" cy="455095"/>
          </a:xfrm>
          <a:prstGeom prst="rect">
            <a:avLst/>
          </a:prstGeom>
          <a:noFill/>
          <a:extLst>
            <a:ext uri="{909E8E84-426E-40DD-AFC4-6F175D3DCCD1}">
              <a14:hiddenFill xmlns:a14="http://schemas.microsoft.com/office/drawing/2010/main">
                <a:solidFill>
                  <a:srgbClr val="FFFFFF"/>
                </a:solidFill>
              </a14:hiddenFill>
            </a:ext>
          </a:extLst>
        </p:spPr>
      </p:pic>
      <p:sp>
        <p:nvSpPr>
          <p:cNvPr id="10" name="Titolo 1"/>
          <p:cNvSpPr>
            <a:spLocks noGrp="1"/>
          </p:cNvSpPr>
          <p:nvPr>
            <p:ph type="title"/>
          </p:nvPr>
        </p:nvSpPr>
        <p:spPr>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b="1" dirty="0">
                <a:latin typeface="Arial" panose="020B0604020202020204" pitchFamily="34" charset="0"/>
                <a:cs typeface="Arial" panose="020B0604020202020204" pitchFamily="34" charset="0"/>
              </a:rPr>
              <a:t>Il valore del Filo </a:t>
            </a:r>
            <a:r>
              <a:rPr lang="it-IT" sz="2200" b="1" dirty="0" smtClean="0">
                <a:latin typeface="Arial" panose="020B0604020202020204" pitchFamily="34" charset="0"/>
                <a:cs typeface="Arial" panose="020B0604020202020204" pitchFamily="34" charset="0"/>
              </a:rPr>
              <a:t>d’Argento - Telefonia </a:t>
            </a:r>
            <a:r>
              <a:rPr lang="it-IT" sz="2200" b="1" dirty="0">
                <a:latin typeface="Arial" panose="020B0604020202020204" pitchFamily="34" charset="0"/>
                <a:cs typeface="Arial" panose="020B0604020202020204" pitchFamily="34" charset="0"/>
              </a:rPr>
              <a:t>Sociale e numero verde:</a:t>
            </a:r>
            <a:r>
              <a:rPr lang="it-IT" sz="2200" b="1" spc="-150" dirty="0">
                <a:latin typeface="Arial" panose="020B0604020202020204" pitchFamily="34" charset="0"/>
                <a:cs typeface="Arial" panose="020B0604020202020204" pitchFamily="34" charset="0"/>
              </a:rPr>
              <a:t> </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3100" b="1" spc="-150" dirty="0" smtClean="0">
                <a:solidFill>
                  <a:schemeClr val="tx2"/>
                </a:solidFill>
                <a:latin typeface="Arial" panose="020B0604020202020204" pitchFamily="34" charset="0"/>
                <a:cs typeface="Arial" panose="020B0604020202020204" pitchFamily="34" charset="0"/>
              </a:rPr>
              <a:t>STATO AVANZAMENTO</a:t>
            </a:r>
            <a:r>
              <a:rPr lang="it-IT" sz="3100" b="1" dirty="0" smtClean="0">
                <a:solidFill>
                  <a:schemeClr val="tx2"/>
                </a:solidFill>
                <a:latin typeface="Arial" panose="020B0604020202020204" pitchFamily="34" charset="0"/>
                <a:cs typeface="Arial" panose="020B0604020202020204" pitchFamily="34" charset="0"/>
              </a:rPr>
              <a:t/>
            </a:r>
            <a:br>
              <a:rPr lang="it-IT" sz="3100" b="1" dirty="0" smtClean="0">
                <a:solidFill>
                  <a:schemeClr val="tx2"/>
                </a:solidFill>
                <a:latin typeface="Arial" panose="020B0604020202020204" pitchFamily="34" charset="0"/>
                <a:cs typeface="Arial" panose="020B0604020202020204" pitchFamily="34" charset="0"/>
              </a:rPr>
            </a:br>
            <a:endParaRPr lang="it-IT" sz="31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96536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solidFill>
            <a:srgbClr val="FFFFCC"/>
          </a:solidFill>
          <a:ln>
            <a:solidFill>
              <a:schemeClr val="accent3">
                <a:lumMod val="40000"/>
                <a:lumOff val="60000"/>
              </a:schemeClr>
            </a:solidFill>
          </a:ln>
        </p:spPr>
        <p:txBody>
          <a:bodyPr>
            <a:normAutofit/>
          </a:bodyPr>
          <a:lstStyle/>
          <a:p>
            <a:pPr marL="0" indent="0">
              <a:buNone/>
            </a:pPr>
            <a:endParaRPr lang="it-IT" sz="2800" b="1" spc="-150" dirty="0" smtClean="0">
              <a:latin typeface="Arial" panose="020B0604020202020204" pitchFamily="34" charset="0"/>
              <a:cs typeface="Arial" panose="020B0604020202020204" pitchFamily="34" charset="0"/>
            </a:endParaRPr>
          </a:p>
          <a:p>
            <a:pPr marL="0" indent="0" algn="ctr">
              <a:buNone/>
            </a:pPr>
            <a:r>
              <a:rPr lang="it-IT" sz="2800" b="1" spc="-150" dirty="0" smtClean="0">
                <a:latin typeface="Arial" panose="020B0604020202020204" pitchFamily="34" charset="0"/>
                <a:cs typeface="Arial" panose="020B0604020202020204" pitchFamily="34" charset="0"/>
              </a:rPr>
              <a:t>IDEM SUL VERSANTE DELLA VIOLENZA </a:t>
            </a:r>
            <a:br>
              <a:rPr lang="it-IT" sz="2800" b="1" spc="-150" dirty="0" smtClean="0">
                <a:latin typeface="Arial" panose="020B0604020202020204" pitchFamily="34" charset="0"/>
                <a:cs typeface="Arial" panose="020B0604020202020204" pitchFamily="34" charset="0"/>
              </a:rPr>
            </a:br>
            <a:r>
              <a:rPr lang="it-IT" sz="2800" b="1" spc="-150" dirty="0" smtClean="0">
                <a:latin typeface="Arial" panose="020B0604020202020204" pitchFamily="34" charset="0"/>
                <a:cs typeface="Arial" panose="020B0604020202020204" pitchFamily="34" charset="0"/>
              </a:rPr>
              <a:t>E SU QUELLO DELLE TRUFFE E DEI RAGGIRI</a:t>
            </a:r>
          </a:p>
          <a:p>
            <a:pPr marL="0" indent="0">
              <a:buNone/>
            </a:pPr>
            <a:endParaRPr lang="it-IT" sz="2800" b="1" spc="-150" dirty="0">
              <a:latin typeface="Arial" panose="020B0604020202020204" pitchFamily="34" charset="0"/>
              <a:cs typeface="Arial" panose="020B0604020202020204" pitchFamily="34" charset="0"/>
            </a:endParaRPr>
          </a:p>
          <a:p>
            <a:pPr marL="0" indent="0">
              <a:buNone/>
            </a:pPr>
            <a:endParaRPr lang="it-IT" sz="2800" dirty="0" smtClean="0">
              <a:latin typeface="Arial" panose="020B0604020202020204" pitchFamily="34" charset="0"/>
              <a:cs typeface="Arial" panose="020B0604020202020204" pitchFamily="34" charset="0"/>
            </a:endParaRPr>
          </a:p>
        </p:txBody>
      </p:sp>
      <p:sp>
        <p:nvSpPr>
          <p:cNvPr id="7" name="Segnaposto data 6"/>
          <p:cNvSpPr>
            <a:spLocks noGrp="1"/>
          </p:cNvSpPr>
          <p:nvPr>
            <p:ph type="dt" sz="half" idx="10"/>
          </p:nvPr>
        </p:nvSpPr>
        <p:spPr/>
        <p:txBody>
          <a:bodyPr/>
          <a:lstStyle/>
          <a:p>
            <a:fld id="{5EC943E6-C7C5-47C2-A1EC-3A6B966187E6}"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36</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358299"/>
            <a:ext cx="1224136" cy="455095"/>
          </a:xfrm>
          <a:prstGeom prst="rect">
            <a:avLst/>
          </a:prstGeom>
          <a:noFill/>
          <a:extLst>
            <a:ext uri="{909E8E84-426E-40DD-AFC4-6F175D3DCCD1}">
              <a14:hiddenFill xmlns:a14="http://schemas.microsoft.com/office/drawing/2010/main">
                <a:solidFill>
                  <a:srgbClr val="FFFFFF"/>
                </a:solidFill>
              </a14:hiddenFill>
            </a:ext>
          </a:extLst>
        </p:spPr>
      </p:pic>
      <p:sp>
        <p:nvSpPr>
          <p:cNvPr id="10" name="Titolo 1"/>
          <p:cNvSpPr>
            <a:spLocks noGrp="1"/>
          </p:cNvSpPr>
          <p:nvPr>
            <p:ph type="title"/>
          </p:nvPr>
        </p:nvSpPr>
        <p:spPr>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b="1" dirty="0">
                <a:latin typeface="Arial" panose="020B0604020202020204" pitchFamily="34" charset="0"/>
                <a:cs typeface="Arial" panose="020B0604020202020204" pitchFamily="34" charset="0"/>
              </a:rPr>
              <a:t>Il valore del Filo </a:t>
            </a:r>
            <a:r>
              <a:rPr lang="it-IT" sz="2200" b="1" smtClean="0">
                <a:latin typeface="Arial" panose="020B0604020202020204" pitchFamily="34" charset="0"/>
                <a:cs typeface="Arial" panose="020B0604020202020204" pitchFamily="34" charset="0"/>
              </a:rPr>
              <a:t>d’Argento - Telefonia </a:t>
            </a:r>
            <a:r>
              <a:rPr lang="it-IT" sz="2200" b="1" dirty="0">
                <a:latin typeface="Arial" panose="020B0604020202020204" pitchFamily="34" charset="0"/>
                <a:cs typeface="Arial" panose="020B0604020202020204" pitchFamily="34" charset="0"/>
              </a:rPr>
              <a:t>Sociale e numero verde:</a:t>
            </a:r>
            <a:r>
              <a:rPr lang="it-IT" sz="2200" b="1" spc="-150" dirty="0">
                <a:latin typeface="Arial" panose="020B0604020202020204" pitchFamily="34" charset="0"/>
                <a:cs typeface="Arial" panose="020B0604020202020204" pitchFamily="34" charset="0"/>
              </a:rPr>
              <a:t> </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3100" b="1" spc="-150" dirty="0" smtClean="0">
                <a:solidFill>
                  <a:schemeClr val="tx2"/>
                </a:solidFill>
                <a:latin typeface="Arial" panose="020B0604020202020204" pitchFamily="34" charset="0"/>
                <a:cs typeface="Arial" panose="020B0604020202020204" pitchFamily="34" charset="0"/>
              </a:rPr>
              <a:t>STATO AVANZAMENTO</a:t>
            </a:r>
            <a:r>
              <a:rPr lang="it-IT" sz="3100" b="1" dirty="0" smtClean="0">
                <a:solidFill>
                  <a:schemeClr val="tx2"/>
                </a:solidFill>
                <a:latin typeface="Arial" panose="020B0604020202020204" pitchFamily="34" charset="0"/>
                <a:cs typeface="Arial" panose="020B0604020202020204" pitchFamily="34" charset="0"/>
              </a:rPr>
              <a:t/>
            </a:r>
            <a:br>
              <a:rPr lang="it-IT" sz="3100" b="1" dirty="0" smtClean="0">
                <a:solidFill>
                  <a:schemeClr val="tx2"/>
                </a:solidFill>
                <a:latin typeface="Arial" panose="020B0604020202020204" pitchFamily="34" charset="0"/>
                <a:cs typeface="Arial" panose="020B0604020202020204" pitchFamily="34" charset="0"/>
              </a:rPr>
            </a:br>
            <a:endParaRPr lang="it-IT" sz="31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2698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solidFill>
            <a:schemeClr val="accent6">
              <a:lumMod val="20000"/>
              <a:lumOff val="80000"/>
            </a:schemeClr>
          </a:solidFill>
          <a:ln w="76200">
            <a:noFill/>
          </a:ln>
          <a:effectLst>
            <a:outerShdw blurRad="50800" dist="38100" dir="5400000" algn="t" rotWithShape="0">
              <a:prstClr val="black">
                <a:alpha val="40000"/>
              </a:prstClr>
            </a:outerShdw>
          </a:effectLst>
        </p:spPr>
        <p:txBody>
          <a:bodyPr>
            <a:normAutofit fontScale="92500" lnSpcReduction="10000"/>
          </a:bodyPr>
          <a:lstStyle/>
          <a:p>
            <a:pPr>
              <a:spcBef>
                <a:spcPct val="0"/>
              </a:spcBef>
              <a:buNone/>
            </a:pPr>
            <a:endParaRPr lang="it-IT" altLang="it-IT" sz="2400" b="1" dirty="0">
              <a:latin typeface="Tahoma" pitchFamily="34" charset="0"/>
            </a:endParaRPr>
          </a:p>
          <a:p>
            <a:pPr algn="just">
              <a:spcBef>
                <a:spcPct val="0"/>
              </a:spcBef>
              <a:buNone/>
            </a:pPr>
            <a:r>
              <a:rPr lang="it-IT" altLang="it-IT" sz="2800" b="1" dirty="0">
                <a:solidFill>
                  <a:srgbClr val="006600"/>
                </a:solidFill>
                <a:latin typeface="Tahoma" pitchFamily="34" charset="0"/>
              </a:rPr>
              <a:t>3) </a:t>
            </a:r>
            <a:r>
              <a:rPr lang="it-IT" altLang="it-IT" sz="2800" b="1" u="sng" dirty="0">
                <a:solidFill>
                  <a:srgbClr val="006600"/>
                </a:solidFill>
                <a:latin typeface="Tahoma" pitchFamily="34" charset="0"/>
              </a:rPr>
              <a:t>Promozione Sociale</a:t>
            </a:r>
            <a:r>
              <a:rPr lang="it-IT" altLang="it-IT" sz="2800" b="1" dirty="0">
                <a:solidFill>
                  <a:srgbClr val="006600"/>
                </a:solidFill>
                <a:latin typeface="Tahoma" pitchFamily="34" charset="0"/>
              </a:rPr>
              <a:t>:</a:t>
            </a:r>
            <a:r>
              <a:rPr lang="it-IT" altLang="it-IT" sz="2800" b="1" dirty="0">
                <a:latin typeface="Tahoma" pitchFamily="34" charset="0"/>
              </a:rPr>
              <a:t> </a:t>
            </a:r>
            <a:r>
              <a:rPr lang="it-IT" altLang="it-IT" sz="2800" dirty="0">
                <a:latin typeface="Tahoma" pitchFamily="34" charset="0"/>
              </a:rPr>
              <a:t>che si esprime nell’organizzazione di attività ludiche, sportive, culturali, di gestione del tempo libero, di esercizio fisico, di turismo sociale e culturale, di gestione di Centri Sociali, di socializzazione in RSA</a:t>
            </a:r>
          </a:p>
          <a:p>
            <a:pPr algn="just">
              <a:spcBef>
                <a:spcPct val="0"/>
              </a:spcBef>
              <a:buNone/>
            </a:pPr>
            <a:endParaRPr lang="it-IT" altLang="it-IT" sz="1800" dirty="0">
              <a:latin typeface="Tahoma" pitchFamily="34" charset="0"/>
            </a:endParaRPr>
          </a:p>
          <a:p>
            <a:pPr algn="just">
              <a:spcBef>
                <a:spcPct val="0"/>
              </a:spcBef>
              <a:buNone/>
            </a:pPr>
            <a:r>
              <a:rPr lang="it-IT" altLang="it-IT" sz="2800" b="1" dirty="0">
                <a:solidFill>
                  <a:srgbClr val="006600"/>
                </a:solidFill>
                <a:latin typeface="Tahoma" pitchFamily="34" charset="0"/>
              </a:rPr>
              <a:t>4) </a:t>
            </a:r>
            <a:r>
              <a:rPr lang="it-IT" altLang="it-IT" sz="2800" b="1" u="sng" dirty="0">
                <a:solidFill>
                  <a:srgbClr val="006600"/>
                </a:solidFill>
                <a:latin typeface="Tahoma" pitchFamily="34" charset="0"/>
              </a:rPr>
              <a:t>Educazione degli adulti</a:t>
            </a:r>
            <a:r>
              <a:rPr lang="it-IT" altLang="it-IT" sz="2800" b="1" dirty="0">
                <a:solidFill>
                  <a:srgbClr val="006600"/>
                </a:solidFill>
                <a:latin typeface="Tahoma" pitchFamily="34" charset="0"/>
              </a:rPr>
              <a:t>:</a:t>
            </a:r>
            <a:r>
              <a:rPr lang="it-IT" altLang="it-IT" sz="2800" dirty="0">
                <a:latin typeface="Tahoma" pitchFamily="34" charset="0"/>
              </a:rPr>
              <a:t> che si concretizza in corsi, eventi, laboratori ed attività culturali a partire da sé</a:t>
            </a:r>
          </a:p>
          <a:p>
            <a:pPr algn="just">
              <a:spcBef>
                <a:spcPct val="0"/>
              </a:spcBef>
              <a:buNone/>
            </a:pPr>
            <a:endParaRPr lang="it-IT" altLang="it-IT" sz="1800" dirty="0">
              <a:latin typeface="Tahoma" pitchFamily="34" charset="0"/>
            </a:endParaRPr>
          </a:p>
          <a:p>
            <a:pPr algn="just">
              <a:spcBef>
                <a:spcPct val="0"/>
              </a:spcBef>
              <a:buNone/>
            </a:pPr>
            <a:r>
              <a:rPr lang="it-IT" altLang="it-IT" sz="2800" b="1" dirty="0">
                <a:solidFill>
                  <a:srgbClr val="006600"/>
                </a:solidFill>
                <a:latin typeface="Tahoma" pitchFamily="34" charset="0"/>
              </a:rPr>
              <a:t>5)</a:t>
            </a:r>
            <a:r>
              <a:rPr lang="it-IT" altLang="it-IT" sz="2800" dirty="0">
                <a:solidFill>
                  <a:srgbClr val="006600"/>
                </a:solidFill>
                <a:latin typeface="Tahoma" pitchFamily="34" charset="0"/>
              </a:rPr>
              <a:t> </a:t>
            </a:r>
            <a:r>
              <a:rPr lang="it-IT" altLang="it-IT" sz="2800" b="1" u="sng" dirty="0">
                <a:solidFill>
                  <a:srgbClr val="006600"/>
                </a:solidFill>
                <a:latin typeface="Tahoma" pitchFamily="34" charset="0"/>
              </a:rPr>
              <a:t>Solidarietà internazionale</a:t>
            </a:r>
            <a:r>
              <a:rPr lang="it-IT" altLang="it-IT" sz="2800" b="1" dirty="0">
                <a:solidFill>
                  <a:srgbClr val="006600"/>
                </a:solidFill>
                <a:latin typeface="Tahoma" pitchFamily="34" charset="0"/>
              </a:rPr>
              <a:t>:</a:t>
            </a:r>
            <a:r>
              <a:rPr lang="it-IT" altLang="it-IT" sz="2800" b="1" dirty="0">
                <a:latin typeface="Tahoma" pitchFamily="34" charset="0"/>
              </a:rPr>
              <a:t> </a:t>
            </a:r>
            <a:r>
              <a:rPr lang="it-IT" altLang="it-IT" sz="2800" dirty="0">
                <a:latin typeface="Tahoma" pitchFamily="34" charset="0"/>
              </a:rPr>
              <a:t>con progetti di sostegno alle aree più povere del mondo</a:t>
            </a:r>
          </a:p>
          <a:p>
            <a:endParaRPr lang="it-IT" b="1" dirty="0" smtClean="0">
              <a:effectLst>
                <a:outerShdw blurRad="38100" dist="38100" dir="2700000" algn="tl">
                  <a:srgbClr val="000000">
                    <a:alpha val="43137"/>
                  </a:srgbClr>
                </a:outerShdw>
              </a:effectLst>
            </a:endParaRPr>
          </a:p>
        </p:txBody>
      </p:sp>
      <p:sp>
        <p:nvSpPr>
          <p:cNvPr id="8" name="Segnaposto data 7"/>
          <p:cNvSpPr>
            <a:spLocks noGrp="1"/>
          </p:cNvSpPr>
          <p:nvPr>
            <p:ph type="dt" sz="half" idx="10"/>
          </p:nvPr>
        </p:nvSpPr>
        <p:spPr/>
        <p:txBody>
          <a:bodyPr/>
          <a:lstStyle/>
          <a:p>
            <a:fld id="{5889596B-2F04-4260-839D-E67FAF56A7E4}" type="datetime1">
              <a:rPr lang="it-IT" smtClean="0"/>
              <a:t>22/07/2014</a:t>
            </a:fld>
            <a:endParaRPr lang="it-IT"/>
          </a:p>
        </p:txBody>
      </p:sp>
      <p:sp>
        <p:nvSpPr>
          <p:cNvPr id="9" name="Segnaposto numero diapositiva 8"/>
          <p:cNvSpPr>
            <a:spLocks noGrp="1"/>
          </p:cNvSpPr>
          <p:nvPr>
            <p:ph type="sldNum" sz="quarter" idx="12"/>
          </p:nvPr>
        </p:nvSpPr>
        <p:spPr/>
        <p:txBody>
          <a:bodyPr/>
          <a:lstStyle/>
          <a:p>
            <a:fld id="{94A88AB8-1D02-4EA9-B9C2-2730F288CDD7}" type="slidenum">
              <a:rPr lang="it-IT" smtClean="0"/>
              <a:t>4</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10"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259521"/>
            <a:ext cx="1296144" cy="481865"/>
          </a:xfrm>
          <a:prstGeom prst="rect">
            <a:avLst/>
          </a:prstGeom>
          <a:noFill/>
          <a:extLst>
            <a:ext uri="{909E8E84-426E-40DD-AFC4-6F175D3DCCD1}">
              <a14:hiddenFill xmlns:a14="http://schemas.microsoft.com/office/drawing/2010/main">
                <a:solidFill>
                  <a:srgbClr val="FFFFFF"/>
                </a:solidFill>
              </a14:hiddenFill>
            </a:ext>
          </a:extLst>
        </p:spPr>
      </p:pic>
      <p:sp>
        <p:nvSpPr>
          <p:cNvPr id="11" name="Titolo 1"/>
          <p:cNvSpPr txBox="1">
            <a:spLocks noGrp="1"/>
          </p:cNvSpPr>
          <p:nvPr>
            <p:ph type="title"/>
          </p:nvPr>
        </p:nvSpPr>
        <p:spPr>
          <a:prstGeom prst="rect">
            <a:avLst/>
          </a:prstGeom>
          <a:solidFill>
            <a:schemeClr val="accent3">
              <a:lumMod val="60000"/>
              <a:lumOff val="40000"/>
            </a:schemeClr>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it-IT" sz="2800" b="1" dirty="0" smtClean="0">
                <a:latin typeface="Arial" panose="020B0604020202020204" pitchFamily="34" charset="0"/>
                <a:cs typeface="Arial" panose="020B0604020202020204" pitchFamily="34" charset="0"/>
              </a:rPr>
              <a:t>Il </a:t>
            </a:r>
            <a:r>
              <a:rPr lang="it-IT" sz="2800" b="1" dirty="0">
                <a:latin typeface="Arial" panose="020B0604020202020204" pitchFamily="34" charset="0"/>
                <a:cs typeface="Arial" panose="020B0604020202020204" pitchFamily="34" charset="0"/>
              </a:rPr>
              <a:t>valore del Filo d’Argento</a:t>
            </a:r>
            <a:br>
              <a:rPr lang="it-IT" sz="2800" b="1" dirty="0">
                <a:latin typeface="Arial" panose="020B0604020202020204" pitchFamily="34" charset="0"/>
                <a:cs typeface="Arial" panose="020B0604020202020204" pitchFamily="34" charset="0"/>
              </a:rPr>
            </a:br>
            <a:r>
              <a:rPr lang="it-IT" sz="2800" b="1" dirty="0" smtClean="0">
                <a:latin typeface="Arial" panose="020B0604020202020204" pitchFamily="34" charset="0"/>
                <a:cs typeface="Arial" panose="020B0604020202020204" pitchFamily="34" charset="0"/>
              </a:rPr>
              <a:t>AUSER – COSA FACCIAMO</a:t>
            </a:r>
            <a:endParaRPr lang="it-IT"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90843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solidFill>
            <a:schemeClr val="accent6">
              <a:lumMod val="20000"/>
              <a:lumOff val="80000"/>
            </a:schemeClr>
          </a:solidFill>
          <a:ln w="76200">
            <a:noFill/>
          </a:ln>
          <a:effectLst>
            <a:outerShdw blurRad="50800" dist="38100" dir="5400000" algn="t" rotWithShape="0">
              <a:prstClr val="black">
                <a:alpha val="40000"/>
              </a:prstClr>
            </a:outerShdw>
          </a:effectLst>
        </p:spPr>
        <p:txBody>
          <a:bodyPr>
            <a:normAutofit fontScale="92500" lnSpcReduction="10000"/>
          </a:bodyPr>
          <a:lstStyle/>
          <a:p>
            <a:endParaRPr lang="it-IT" b="1" dirty="0" smtClean="0">
              <a:effectLst>
                <a:outerShdw blurRad="38100" dist="38100" dir="2700000" algn="tl">
                  <a:srgbClr val="000000">
                    <a:alpha val="43137"/>
                  </a:srgbClr>
                </a:outerShdw>
              </a:effectLst>
            </a:endParaRPr>
          </a:p>
          <a:p>
            <a:pPr algn="just"/>
            <a:r>
              <a:rPr lang="it-IT" sz="3500" b="1" dirty="0">
                <a:solidFill>
                  <a:srgbClr val="006600"/>
                </a:solidFill>
                <a:latin typeface="Tahoma" pitchFamily="34" charset="0"/>
              </a:rPr>
              <a:t>Volontariato d’aiuto alla persona </a:t>
            </a:r>
            <a:r>
              <a:rPr lang="it-IT" sz="2600" dirty="0" smtClean="0">
                <a:latin typeface="Arial" panose="020B0604020202020204" pitchFamily="34" charset="0"/>
                <a:cs typeface="Arial" panose="020B0604020202020204" pitchFamily="34" charset="0"/>
              </a:rPr>
              <a:t>favorire le persone anziane a vivere il più a lungo possibile e in modo dignitoso presso la propria abitazione</a:t>
            </a:r>
          </a:p>
          <a:p>
            <a:pPr marL="457200" lvl="1" indent="0" algn="just">
              <a:buNone/>
            </a:pPr>
            <a:endParaRPr lang="it-IT" sz="2000" dirty="0" smtClean="0">
              <a:latin typeface="Arial" panose="020B0604020202020204" pitchFamily="34" charset="0"/>
              <a:cs typeface="Arial" panose="020B0604020202020204" pitchFamily="34" charset="0"/>
            </a:endParaRPr>
          </a:p>
          <a:p>
            <a:pPr lvl="1" algn="just"/>
            <a:r>
              <a:rPr lang="it-IT" sz="2200" b="1" dirty="0" smtClean="0">
                <a:latin typeface="Arial" panose="020B0604020202020204" pitchFamily="34" charset="0"/>
                <a:cs typeface="Arial" panose="020B0604020202020204" pitchFamily="34" charset="0"/>
              </a:rPr>
              <a:t>Strumenti: </a:t>
            </a:r>
            <a:r>
              <a:rPr lang="it-IT" sz="2200" dirty="0" smtClean="0">
                <a:latin typeface="Arial" panose="020B0604020202020204" pitchFamily="34" charset="0"/>
                <a:cs typeface="Arial" panose="020B0604020202020204" pitchFamily="34" charset="0"/>
              </a:rPr>
              <a:t>la </a:t>
            </a:r>
            <a:r>
              <a:rPr lang="it-IT" sz="2200" b="1" dirty="0" smtClean="0">
                <a:latin typeface="Arial" panose="020B0604020202020204" pitchFamily="34" charset="0"/>
                <a:cs typeface="Arial" panose="020B0604020202020204" pitchFamily="34" charset="0"/>
              </a:rPr>
              <a:t>Telefonia Sociale</a:t>
            </a:r>
            <a:r>
              <a:rPr lang="it-IT" sz="2200" dirty="0" smtClean="0">
                <a:latin typeface="Arial" panose="020B0604020202020204" pitchFamily="34" charset="0"/>
                <a:cs typeface="Arial" panose="020B0604020202020204" pitchFamily="34" charset="0"/>
              </a:rPr>
              <a:t>,</a:t>
            </a:r>
            <a:r>
              <a:rPr lang="it-IT" sz="2200" b="1" dirty="0" smtClean="0">
                <a:latin typeface="Arial" panose="020B0604020202020204" pitchFamily="34" charset="0"/>
                <a:cs typeface="Arial" panose="020B0604020202020204" pitchFamily="34" charset="0"/>
              </a:rPr>
              <a:t> </a:t>
            </a:r>
            <a:r>
              <a:rPr lang="it-IT" sz="2200" dirty="0" smtClean="0">
                <a:latin typeface="Arial" panose="020B0604020202020204" pitchFamily="34" charset="0"/>
                <a:cs typeface="Arial" panose="020B0604020202020204" pitchFamily="34" charset="0"/>
              </a:rPr>
              <a:t>intesa come:</a:t>
            </a:r>
          </a:p>
          <a:p>
            <a:pPr marL="857250" lvl="2" indent="0" algn="just">
              <a:buNone/>
            </a:pPr>
            <a:r>
              <a:rPr lang="it-IT" sz="2200" i="1" dirty="0" smtClean="0">
                <a:latin typeface="Arial" panose="020B0604020202020204" pitchFamily="34" charset="0"/>
                <a:cs typeface="Arial" panose="020B0604020202020204" pitchFamily="34" charset="0"/>
              </a:rPr>
              <a:t>“uno strumento d’intervento sociale e di prossimità che può aiutare a fornire un’adeguata risposta ai bisogni delle persone anziane e, mantenendone l’identità e l’autostima, a prolungarne il più possibile la domiciliarità in condizioni di sufficiente autonomia personale»</a:t>
            </a:r>
            <a:endParaRPr lang="it-IT" sz="2200" dirty="0">
              <a:latin typeface="Arial" panose="020B0604020202020204" pitchFamily="34" charset="0"/>
              <a:cs typeface="Arial" panose="020B0604020202020204" pitchFamily="34" charset="0"/>
            </a:endParaRPr>
          </a:p>
        </p:txBody>
      </p:sp>
      <p:sp>
        <p:nvSpPr>
          <p:cNvPr id="8" name="Segnaposto data 7"/>
          <p:cNvSpPr>
            <a:spLocks noGrp="1"/>
          </p:cNvSpPr>
          <p:nvPr>
            <p:ph type="dt" sz="half" idx="10"/>
          </p:nvPr>
        </p:nvSpPr>
        <p:spPr/>
        <p:txBody>
          <a:bodyPr/>
          <a:lstStyle/>
          <a:p>
            <a:fld id="{5889596B-2F04-4260-839D-E67FAF56A7E4}" type="datetime1">
              <a:rPr lang="it-IT" smtClean="0"/>
              <a:t>22/07/2014</a:t>
            </a:fld>
            <a:endParaRPr lang="it-IT"/>
          </a:p>
        </p:txBody>
      </p:sp>
      <p:sp>
        <p:nvSpPr>
          <p:cNvPr id="9" name="Segnaposto numero diapositiva 8"/>
          <p:cNvSpPr>
            <a:spLocks noGrp="1"/>
          </p:cNvSpPr>
          <p:nvPr>
            <p:ph type="sldNum" sz="quarter" idx="12"/>
          </p:nvPr>
        </p:nvSpPr>
        <p:spPr/>
        <p:txBody>
          <a:bodyPr/>
          <a:lstStyle/>
          <a:p>
            <a:fld id="{94A88AB8-1D02-4EA9-B9C2-2730F288CDD7}" type="slidenum">
              <a:rPr lang="it-IT" smtClean="0"/>
              <a:t>5</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10"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259521"/>
            <a:ext cx="1296144" cy="481865"/>
          </a:xfrm>
          <a:prstGeom prst="rect">
            <a:avLst/>
          </a:prstGeom>
          <a:noFill/>
          <a:extLst>
            <a:ext uri="{909E8E84-426E-40DD-AFC4-6F175D3DCCD1}">
              <a14:hiddenFill xmlns:a14="http://schemas.microsoft.com/office/drawing/2010/main">
                <a:solidFill>
                  <a:srgbClr val="FFFFFF"/>
                </a:solidFill>
              </a14:hiddenFill>
            </a:ext>
          </a:extLst>
        </p:spPr>
      </p:pic>
      <p:sp>
        <p:nvSpPr>
          <p:cNvPr id="11" name="Titolo 1"/>
          <p:cNvSpPr txBox="1">
            <a:spLocks noGrp="1"/>
          </p:cNvSpPr>
          <p:nvPr>
            <p:ph type="title"/>
          </p:nvPr>
        </p:nvSpPr>
        <p:spPr>
          <a:prstGeom prst="rect">
            <a:avLst/>
          </a:prstGeom>
          <a:solidFill>
            <a:schemeClr val="accent3">
              <a:lumMod val="60000"/>
              <a:lumOff val="40000"/>
            </a:schemeClr>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it-IT" sz="2800" b="1" dirty="0" smtClean="0">
                <a:latin typeface="Arial" panose="020B0604020202020204" pitchFamily="34" charset="0"/>
                <a:cs typeface="Arial" panose="020B0604020202020204" pitchFamily="34" charset="0"/>
              </a:rPr>
              <a:t>Il </a:t>
            </a:r>
            <a:r>
              <a:rPr lang="it-IT" sz="2800" b="1" dirty="0">
                <a:latin typeface="Arial" panose="020B0604020202020204" pitchFamily="34" charset="0"/>
                <a:cs typeface="Arial" panose="020B0604020202020204" pitchFamily="34" charset="0"/>
              </a:rPr>
              <a:t>valore del Filo d’Argento</a:t>
            </a:r>
            <a:br>
              <a:rPr lang="it-IT" sz="2800" b="1" dirty="0">
                <a:latin typeface="Arial" panose="020B0604020202020204" pitchFamily="34" charset="0"/>
                <a:cs typeface="Arial" panose="020B0604020202020204" pitchFamily="34" charset="0"/>
              </a:rPr>
            </a:br>
            <a:r>
              <a:rPr lang="it-IT" sz="2900" b="1" dirty="0">
                <a:latin typeface="Arial" pitchFamily="34" charset="0"/>
                <a:cs typeface="Arial" panose="020B0604020202020204" pitchFamily="34" charset="0"/>
              </a:rPr>
              <a:t>Telefonia Sociale e numero </a:t>
            </a:r>
            <a:r>
              <a:rPr lang="it-IT" sz="2900" b="1" dirty="0" smtClean="0">
                <a:latin typeface="Arial" panose="020B0604020202020204" pitchFamily="34" charset="0"/>
                <a:cs typeface="Arial" panose="020B0604020202020204" pitchFamily="34" charset="0"/>
              </a:rPr>
              <a:t>verde</a:t>
            </a:r>
            <a:endParaRPr lang="it-IT" sz="29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22708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solidFill>
            <a:schemeClr val="accent6">
              <a:lumMod val="20000"/>
              <a:lumOff val="80000"/>
            </a:schemeClr>
          </a:solidFill>
          <a:ln>
            <a:solidFill>
              <a:schemeClr val="accent3">
                <a:lumMod val="40000"/>
                <a:lumOff val="60000"/>
              </a:schemeClr>
            </a:solidFill>
          </a:ln>
        </p:spPr>
        <p:txBody>
          <a:bodyPr>
            <a:normAutofit/>
          </a:bodyPr>
          <a:lstStyle/>
          <a:p>
            <a:pPr>
              <a:spcBef>
                <a:spcPts val="0"/>
              </a:spcBef>
            </a:pPr>
            <a:r>
              <a:rPr lang="it-IT" sz="2800" b="1" dirty="0" smtClean="0">
                <a:latin typeface="Arial" panose="020B0604020202020204" pitchFamily="34" charset="0"/>
                <a:cs typeface="Arial" panose="020B0604020202020204" pitchFamily="34" charset="0"/>
              </a:rPr>
              <a:t>NASCITA</a:t>
            </a:r>
            <a:br>
              <a:rPr lang="it-IT" sz="2800" b="1" dirty="0" smtClean="0">
                <a:latin typeface="Arial" panose="020B0604020202020204" pitchFamily="34" charset="0"/>
                <a:cs typeface="Arial" panose="020B0604020202020204" pitchFamily="34" charset="0"/>
              </a:rPr>
            </a:br>
            <a:endParaRPr lang="it-IT" sz="2800" b="1" dirty="0" smtClean="0">
              <a:latin typeface="Arial" panose="020B0604020202020204" pitchFamily="34" charset="0"/>
              <a:cs typeface="Arial" panose="020B0604020202020204" pitchFamily="34" charset="0"/>
            </a:endParaRPr>
          </a:p>
          <a:p>
            <a:pPr lvl="1" algn="just">
              <a:spcBef>
                <a:spcPts val="0"/>
              </a:spcBef>
            </a:pPr>
            <a:r>
              <a:rPr lang="it-IT" sz="2400" dirty="0" smtClean="0">
                <a:latin typeface="Arial" panose="020B0604020202020204" pitchFamily="34" charset="0"/>
                <a:cs typeface="Arial" panose="020B0604020202020204" pitchFamily="34" charset="0"/>
              </a:rPr>
              <a:t>Nasce nel 2003 con un progetto sperimentale su 3  punti di Milano e provincia; negli anni si è sviluppato su tutto il territorio lombardo, raggiungendo n. 20 punti d’ascolto;</a:t>
            </a:r>
            <a:endParaRPr lang="it-IT" b="1" dirty="0" smtClean="0">
              <a:latin typeface="Arial" panose="020B0604020202020204" pitchFamily="34" charset="0"/>
              <a:cs typeface="Arial" panose="020B0604020202020204" pitchFamily="34" charset="0"/>
            </a:endParaRPr>
          </a:p>
          <a:p>
            <a:pPr lvl="1" algn="just">
              <a:spcBef>
                <a:spcPts val="0"/>
              </a:spcBef>
            </a:pPr>
            <a:r>
              <a:rPr lang="it-IT" sz="2400" dirty="0" smtClean="0">
                <a:latin typeface="Arial" panose="020B0604020202020204" pitchFamily="34" charset="0"/>
                <a:cs typeface="Arial" panose="020B0604020202020204" pitchFamily="34" charset="0"/>
              </a:rPr>
              <a:t>Nel 2011, poi, la Delibera </a:t>
            </a:r>
            <a:r>
              <a:rPr lang="it-IT" sz="2400" dirty="0">
                <a:latin typeface="Arial" panose="020B0604020202020204" pitchFamily="34" charset="0"/>
                <a:cs typeface="Arial" panose="020B0604020202020204" pitchFamily="34" charset="0"/>
              </a:rPr>
              <a:t>Regionale IX/1746 </a:t>
            </a:r>
            <a:r>
              <a:rPr lang="it-IT" sz="2400" dirty="0" smtClean="0">
                <a:latin typeface="Arial" panose="020B0604020202020204" pitchFamily="34" charset="0"/>
                <a:cs typeface="Arial" panose="020B0604020202020204" pitchFamily="34" charset="0"/>
              </a:rPr>
              <a:t>ha sancito la sperimentazione </a:t>
            </a:r>
            <a:r>
              <a:rPr lang="it-IT" sz="2400" dirty="0">
                <a:latin typeface="Arial" panose="020B0604020202020204" pitchFamily="34" charset="0"/>
                <a:cs typeface="Arial" panose="020B0604020202020204" pitchFamily="34" charset="0"/>
              </a:rPr>
              <a:t>per la messa a </a:t>
            </a:r>
            <a:r>
              <a:rPr lang="it-IT" sz="2400" dirty="0" smtClean="0">
                <a:latin typeface="Arial" panose="020B0604020202020204" pitchFamily="34" charset="0"/>
                <a:cs typeface="Arial" panose="020B0604020202020204" pitchFamily="34" charset="0"/>
              </a:rPr>
              <a:t>regime del servizio di telefonia in diretto rapporto con le istituzioni locali (Asl e piani di zona)</a:t>
            </a:r>
            <a:endParaRPr lang="it-IT" sz="2400" dirty="0">
              <a:latin typeface="Arial" panose="020B0604020202020204" pitchFamily="34" charset="0"/>
              <a:cs typeface="Arial" panose="020B0604020202020204" pitchFamily="34" charset="0"/>
            </a:endParaRPr>
          </a:p>
          <a:p>
            <a:pPr>
              <a:spcBef>
                <a:spcPts val="0"/>
              </a:spcBef>
            </a:pPr>
            <a:endParaRPr lang="it-IT" b="1" dirty="0" smtClean="0">
              <a:latin typeface="Arial" panose="020B0604020202020204" pitchFamily="34" charset="0"/>
              <a:cs typeface="Arial" panose="020B0604020202020204" pitchFamily="34" charset="0"/>
            </a:endParaRPr>
          </a:p>
          <a:p>
            <a:pPr>
              <a:spcBef>
                <a:spcPts val="0"/>
              </a:spcBef>
            </a:pPr>
            <a:endParaRPr lang="it-IT" b="1" dirty="0"/>
          </a:p>
          <a:p>
            <a:pPr>
              <a:spcBef>
                <a:spcPts val="0"/>
              </a:spcBef>
            </a:pPr>
            <a:endParaRPr lang="it-IT" b="1" dirty="0" smtClean="0"/>
          </a:p>
          <a:p>
            <a:pPr>
              <a:spcBef>
                <a:spcPts val="0"/>
              </a:spcBef>
            </a:pPr>
            <a:endParaRPr lang="it-IT" b="1" dirty="0"/>
          </a:p>
          <a:p>
            <a:pPr>
              <a:spcBef>
                <a:spcPts val="0"/>
              </a:spcBef>
            </a:pPr>
            <a:endParaRPr lang="it-IT" b="1" dirty="0" smtClean="0"/>
          </a:p>
          <a:p>
            <a:pPr>
              <a:spcBef>
                <a:spcPts val="0"/>
              </a:spcBef>
            </a:pPr>
            <a:endParaRPr lang="it-IT" b="1" dirty="0"/>
          </a:p>
          <a:p>
            <a:pPr>
              <a:spcBef>
                <a:spcPts val="0"/>
              </a:spcBef>
            </a:pPr>
            <a:endParaRPr lang="it-IT" b="1" dirty="0" smtClean="0"/>
          </a:p>
        </p:txBody>
      </p:sp>
      <p:sp>
        <p:nvSpPr>
          <p:cNvPr id="7" name="Segnaposto data 6"/>
          <p:cNvSpPr>
            <a:spLocks noGrp="1"/>
          </p:cNvSpPr>
          <p:nvPr>
            <p:ph type="dt" sz="half" idx="10"/>
          </p:nvPr>
        </p:nvSpPr>
        <p:spPr/>
        <p:txBody>
          <a:bodyPr/>
          <a:lstStyle/>
          <a:p>
            <a:fld id="{58202771-9FDE-468F-B113-27A9153728BF}"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6</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358299"/>
            <a:ext cx="1224136" cy="455095"/>
          </a:xfrm>
          <a:prstGeom prst="rect">
            <a:avLst/>
          </a:prstGeom>
          <a:noFill/>
          <a:extLst>
            <a:ext uri="{909E8E84-426E-40DD-AFC4-6F175D3DCCD1}">
              <a14:hiddenFill xmlns:a14="http://schemas.microsoft.com/office/drawing/2010/main">
                <a:solidFill>
                  <a:srgbClr val="FFFFFF"/>
                </a:solidFill>
              </a14:hiddenFill>
            </a:ext>
          </a:extLst>
        </p:spPr>
      </p:pic>
      <p:sp>
        <p:nvSpPr>
          <p:cNvPr id="10" name="Titolo 1"/>
          <p:cNvSpPr>
            <a:spLocks noGrp="1"/>
          </p:cNvSpPr>
          <p:nvPr>
            <p:ph type="title"/>
          </p:nvPr>
        </p:nvSpPr>
        <p:spPr>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b="1" dirty="0">
                <a:latin typeface="Arial" panose="020B0604020202020204" pitchFamily="34" charset="0"/>
                <a:cs typeface="Arial" panose="020B0604020202020204" pitchFamily="34" charset="0"/>
              </a:rPr>
              <a:t>Il valore del Filo </a:t>
            </a:r>
            <a:r>
              <a:rPr lang="it-IT" sz="2200" b="1" dirty="0" smtClean="0">
                <a:latin typeface="Arial" panose="020B0604020202020204" pitchFamily="34" charset="0"/>
                <a:cs typeface="Arial" panose="020B0604020202020204" pitchFamily="34" charset="0"/>
              </a:rPr>
              <a:t>d’Argento -Telefonia </a:t>
            </a:r>
            <a:r>
              <a:rPr lang="it-IT" sz="2200" b="1" dirty="0">
                <a:latin typeface="Arial" panose="020B0604020202020204" pitchFamily="34" charset="0"/>
                <a:cs typeface="Arial" panose="020B0604020202020204" pitchFamily="34" charset="0"/>
              </a:rPr>
              <a:t>Sociale e numero </a:t>
            </a:r>
            <a:r>
              <a:rPr lang="it-IT" sz="2200" b="1" dirty="0" smtClean="0">
                <a:latin typeface="Arial" panose="020B0604020202020204" pitchFamily="34" charset="0"/>
                <a:cs typeface="Arial" panose="020B0604020202020204" pitchFamily="34" charset="0"/>
              </a:rPr>
              <a:t>verde:</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3200" b="1" dirty="0">
                <a:latin typeface="Arial" panose="020B0604020202020204" pitchFamily="34" charset="0"/>
                <a:cs typeface="Arial" panose="020B0604020202020204" pitchFamily="34" charset="0"/>
              </a:rPr>
              <a:t>Telefonia Sociale e numero verde</a:t>
            </a:r>
            <a:r>
              <a:rPr lang="it-IT" sz="3100" b="1" dirty="0" smtClean="0">
                <a:solidFill>
                  <a:schemeClr val="tx2"/>
                </a:solidFill>
                <a:latin typeface="Arial" panose="020B0604020202020204" pitchFamily="34" charset="0"/>
                <a:cs typeface="Arial" panose="020B0604020202020204" pitchFamily="34" charset="0"/>
              </a:rPr>
              <a:t/>
            </a:r>
            <a:br>
              <a:rPr lang="it-IT" sz="3100" b="1" dirty="0" smtClean="0">
                <a:solidFill>
                  <a:schemeClr val="tx2"/>
                </a:solidFill>
                <a:latin typeface="Arial" panose="020B0604020202020204" pitchFamily="34" charset="0"/>
                <a:cs typeface="Arial" panose="020B0604020202020204" pitchFamily="34" charset="0"/>
              </a:rPr>
            </a:br>
            <a:endParaRPr lang="it-IT" sz="31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7394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556792"/>
            <a:ext cx="8229600" cy="4758081"/>
          </a:xfrm>
          <a:solidFill>
            <a:schemeClr val="accent6">
              <a:lumMod val="20000"/>
              <a:lumOff val="80000"/>
            </a:schemeClr>
          </a:solidFill>
          <a:ln>
            <a:solidFill>
              <a:schemeClr val="accent3">
                <a:lumMod val="40000"/>
                <a:lumOff val="60000"/>
              </a:schemeClr>
            </a:solidFill>
          </a:ln>
        </p:spPr>
        <p:txBody>
          <a:bodyPr>
            <a:normAutofit fontScale="55000" lnSpcReduction="20000"/>
          </a:bodyPr>
          <a:lstStyle/>
          <a:p>
            <a:pPr algn="just">
              <a:buFont typeface="Wingdings" panose="05000000000000000000" pitchFamily="2" charset="2"/>
              <a:buChar char="§"/>
            </a:pPr>
            <a:r>
              <a:rPr lang="it-IT" sz="5100" b="1" spc="-150" dirty="0" smtClean="0">
                <a:latin typeface="Arial" panose="020B0604020202020204" pitchFamily="34" charset="0"/>
                <a:cs typeface="Arial" panose="020B0604020202020204" pitchFamily="34" charset="0"/>
              </a:rPr>
              <a:t>UNO SGUARDO SU AUSER LOMBARDIA: </a:t>
            </a:r>
            <a:br>
              <a:rPr lang="it-IT" sz="5100" b="1" spc="-150" dirty="0" smtClean="0">
                <a:latin typeface="Arial" panose="020B0604020202020204" pitchFamily="34" charset="0"/>
                <a:cs typeface="Arial" panose="020B0604020202020204" pitchFamily="34" charset="0"/>
              </a:rPr>
            </a:br>
            <a:r>
              <a:rPr lang="it-IT" sz="5100" b="1" spc="-150" dirty="0" smtClean="0">
                <a:latin typeface="Arial" panose="020B0604020202020204" pitchFamily="34" charset="0"/>
                <a:cs typeface="Arial" panose="020B0604020202020204" pitchFamily="34" charset="0"/>
              </a:rPr>
              <a:t>risorse e potenzialità </a:t>
            </a:r>
          </a:p>
          <a:p>
            <a:pPr lvl="1" algn="just"/>
            <a:r>
              <a:rPr lang="it-IT" sz="4400" b="1" dirty="0" smtClean="0">
                <a:latin typeface="Arial" panose="020B0604020202020204" pitchFamily="34" charset="0"/>
                <a:cs typeface="Arial" panose="020B0604020202020204" pitchFamily="34" charset="0"/>
              </a:rPr>
              <a:t>call </a:t>
            </a:r>
            <a:r>
              <a:rPr lang="it-IT" sz="4400" b="1" dirty="0">
                <a:latin typeface="Arial" panose="020B0604020202020204" pitchFamily="34" charset="0"/>
                <a:cs typeface="Arial" panose="020B0604020202020204" pitchFamily="34" charset="0"/>
              </a:rPr>
              <a:t>center </a:t>
            </a:r>
            <a:r>
              <a:rPr lang="it-IT" sz="4400" b="1" dirty="0" smtClean="0">
                <a:latin typeface="Arial" panose="020B0604020202020204" pitchFamily="34" charset="0"/>
                <a:cs typeface="Arial" panose="020B0604020202020204" pitchFamily="34" charset="0"/>
              </a:rPr>
              <a:t>nazionale</a:t>
            </a:r>
            <a:r>
              <a:rPr lang="it-IT" sz="4400" dirty="0" smtClean="0">
                <a:latin typeface="Arial" panose="020B0604020202020204" pitchFamily="34" charset="0"/>
                <a:cs typeface="Arial" panose="020B0604020202020204" pitchFamily="34" charset="0"/>
              </a:rPr>
              <a:t>;</a:t>
            </a:r>
            <a:endParaRPr lang="it-IT" sz="4400" dirty="0">
              <a:latin typeface="Arial" panose="020B0604020202020204" pitchFamily="34" charset="0"/>
              <a:cs typeface="Arial" panose="020B0604020202020204" pitchFamily="34" charset="0"/>
            </a:endParaRPr>
          </a:p>
          <a:p>
            <a:pPr lvl="1" algn="just"/>
            <a:r>
              <a:rPr lang="it-IT" sz="4400" b="1" dirty="0">
                <a:latin typeface="Arial" panose="020B0604020202020204" pitchFamily="34" charset="0"/>
                <a:cs typeface="Arial" panose="020B0604020202020204" pitchFamily="34" charset="0"/>
              </a:rPr>
              <a:t>20 punti </a:t>
            </a:r>
            <a:r>
              <a:rPr lang="it-IT" sz="4400" b="1" dirty="0" smtClean="0">
                <a:latin typeface="Arial" panose="020B0604020202020204" pitchFamily="34" charset="0"/>
                <a:cs typeface="Arial" panose="020B0604020202020204" pitchFamily="34" charset="0"/>
              </a:rPr>
              <a:t>d’ascolto;</a:t>
            </a:r>
            <a:endParaRPr lang="it-IT" sz="4400" b="1" dirty="0">
              <a:latin typeface="Arial" panose="020B0604020202020204" pitchFamily="34" charset="0"/>
              <a:cs typeface="Arial" panose="020B0604020202020204" pitchFamily="34" charset="0"/>
            </a:endParaRPr>
          </a:p>
          <a:p>
            <a:pPr lvl="1" algn="just"/>
            <a:r>
              <a:rPr lang="it-IT" sz="4400" b="1" dirty="0" smtClean="0">
                <a:latin typeface="Arial" panose="020B0604020202020204" pitchFamily="34" charset="0"/>
                <a:cs typeface="Arial" panose="020B0604020202020204" pitchFamily="34" charset="0"/>
              </a:rPr>
              <a:t>451 Associazioni </a:t>
            </a:r>
            <a:r>
              <a:rPr lang="it-IT" sz="4400" b="1" dirty="0">
                <a:latin typeface="Arial" panose="020B0604020202020204" pitchFamily="34" charset="0"/>
                <a:cs typeface="Arial" panose="020B0604020202020204" pitchFamily="34" charset="0"/>
              </a:rPr>
              <a:t>Locali </a:t>
            </a:r>
            <a:r>
              <a:rPr lang="it-IT" sz="4400" b="1" dirty="0" smtClean="0">
                <a:latin typeface="Arial" panose="020B0604020202020204" pitchFamily="34" charset="0"/>
                <a:cs typeface="Arial" panose="020B0604020202020204" pitchFamily="34" charset="0"/>
              </a:rPr>
              <a:t>Auser</a:t>
            </a:r>
            <a:r>
              <a:rPr lang="it-IT" sz="4400" dirty="0" smtClean="0">
                <a:latin typeface="Arial" panose="020B0604020202020204" pitchFamily="34" charset="0"/>
                <a:cs typeface="Arial" panose="020B0604020202020204" pitchFamily="34" charset="0"/>
              </a:rPr>
              <a:t> </a:t>
            </a:r>
            <a:br>
              <a:rPr lang="it-IT" sz="4400" dirty="0" smtClean="0">
                <a:latin typeface="Arial" panose="020B0604020202020204" pitchFamily="34" charset="0"/>
                <a:cs typeface="Arial" panose="020B0604020202020204" pitchFamily="34" charset="0"/>
              </a:rPr>
            </a:br>
            <a:r>
              <a:rPr lang="it-IT" sz="4400" dirty="0" smtClean="0">
                <a:latin typeface="Arial" panose="020B0604020202020204" pitchFamily="34" charset="0"/>
                <a:cs typeface="Arial" panose="020B0604020202020204" pitchFamily="34" charset="0"/>
              </a:rPr>
              <a:t>(</a:t>
            </a:r>
            <a:r>
              <a:rPr lang="it-IT" sz="4400" dirty="0">
                <a:latin typeface="Arial" panose="020B0604020202020204" pitchFamily="34" charset="0"/>
                <a:cs typeface="Arial" panose="020B0604020202020204" pitchFamily="34" charset="0"/>
              </a:rPr>
              <a:t>una ogni 3,5 Comuni della Lombardia</a:t>
            </a:r>
            <a:r>
              <a:rPr lang="it-IT" sz="4400" dirty="0" smtClean="0">
                <a:latin typeface="Arial" panose="020B0604020202020204" pitchFamily="34" charset="0"/>
                <a:cs typeface="Arial" panose="020B0604020202020204" pitchFamily="34" charset="0"/>
              </a:rPr>
              <a:t>);</a:t>
            </a:r>
            <a:endParaRPr lang="it-IT" sz="4400" dirty="0">
              <a:latin typeface="Arial" panose="020B0604020202020204" pitchFamily="34" charset="0"/>
              <a:cs typeface="Arial" panose="020B0604020202020204" pitchFamily="34" charset="0"/>
            </a:endParaRPr>
          </a:p>
          <a:p>
            <a:pPr lvl="1" algn="just"/>
            <a:r>
              <a:rPr lang="it-IT" sz="4400" b="1" dirty="0">
                <a:latin typeface="Arial" panose="020B0604020202020204" pitchFamily="34" charset="0"/>
                <a:cs typeface="Arial" panose="020B0604020202020204" pitchFamily="34" charset="0"/>
              </a:rPr>
              <a:t>sistema informativo </a:t>
            </a:r>
            <a:r>
              <a:rPr lang="it-IT" sz="4400" dirty="0">
                <a:latin typeface="Arial" panose="020B0604020202020204" pitchFamily="34" charset="0"/>
                <a:cs typeface="Arial" panose="020B0604020202020204" pitchFamily="34" charset="0"/>
              </a:rPr>
              <a:t>per la registrazione delle telefonate, dei servizi e delle associazioni presenti nella </a:t>
            </a:r>
            <a:r>
              <a:rPr lang="it-IT" sz="4400" dirty="0" smtClean="0">
                <a:latin typeface="Arial" panose="020B0604020202020204" pitchFamily="34" charset="0"/>
                <a:cs typeface="Arial" panose="020B0604020202020204" pitchFamily="34" charset="0"/>
              </a:rPr>
              <a:t>rete;</a:t>
            </a:r>
            <a:endParaRPr lang="it-IT" sz="4400" dirty="0">
              <a:latin typeface="Arial" panose="020B0604020202020204" pitchFamily="34" charset="0"/>
              <a:cs typeface="Arial" panose="020B0604020202020204" pitchFamily="34" charset="0"/>
            </a:endParaRPr>
          </a:p>
          <a:p>
            <a:pPr lvl="1" algn="just"/>
            <a:r>
              <a:rPr lang="it-IT" sz="4400" b="1" dirty="0">
                <a:latin typeface="Arial" panose="020B0604020202020204" pitchFamily="34" charset="0"/>
                <a:cs typeface="Arial" panose="020B0604020202020204" pitchFamily="34" charset="0"/>
              </a:rPr>
              <a:t>formazione continua  di </a:t>
            </a:r>
            <a:r>
              <a:rPr lang="it-IT" sz="4400" dirty="0">
                <a:latin typeface="Arial" panose="020B0604020202020204" pitchFamily="34" charset="0"/>
                <a:cs typeface="Arial" panose="020B0604020202020204" pitchFamily="34" charset="0"/>
              </a:rPr>
              <a:t>quadri, operatori e volontari addetti alla </a:t>
            </a:r>
            <a:r>
              <a:rPr lang="it-IT" sz="4400" dirty="0" smtClean="0">
                <a:latin typeface="Arial" panose="020B0604020202020204" pitchFamily="34" charset="0"/>
                <a:cs typeface="Arial" panose="020B0604020202020204" pitchFamily="34" charset="0"/>
              </a:rPr>
              <a:t>telefonia;</a:t>
            </a:r>
            <a:endParaRPr lang="it-IT" sz="4400" dirty="0">
              <a:latin typeface="Arial" panose="020B0604020202020204" pitchFamily="34" charset="0"/>
              <a:cs typeface="Arial" panose="020B0604020202020204" pitchFamily="34" charset="0"/>
            </a:endParaRPr>
          </a:p>
          <a:p>
            <a:pPr lvl="1" algn="just"/>
            <a:r>
              <a:rPr lang="it-IT" sz="4400" b="1" dirty="0">
                <a:latin typeface="Arial" panose="020B0604020202020204" pitchFamily="34" charset="0"/>
                <a:cs typeface="Arial" panose="020B0604020202020204" pitchFamily="34" charset="0"/>
              </a:rPr>
              <a:t>comunicazione capillare</a:t>
            </a:r>
            <a:r>
              <a:rPr lang="it-IT" sz="4400" dirty="0">
                <a:latin typeface="Arial" panose="020B0604020202020204" pitchFamily="34" charset="0"/>
                <a:cs typeface="Arial" panose="020B0604020202020204" pitchFamily="34" charset="0"/>
              </a:rPr>
              <a:t> attraverso pieghevoli, spot, manifesti e </a:t>
            </a:r>
            <a:r>
              <a:rPr lang="it-IT" sz="4400" dirty="0" smtClean="0">
                <a:latin typeface="Arial" panose="020B0604020202020204" pitchFamily="34" charset="0"/>
                <a:cs typeface="Arial" panose="020B0604020202020204" pitchFamily="34" charset="0"/>
              </a:rPr>
              <a:t>inserzioni;</a:t>
            </a:r>
            <a:endParaRPr lang="it-IT" b="1" dirty="0">
              <a:latin typeface="Arial" panose="020B0604020202020204" pitchFamily="34" charset="0"/>
              <a:cs typeface="Arial" panose="020B0604020202020204" pitchFamily="34" charset="0"/>
            </a:endParaRPr>
          </a:p>
          <a:p>
            <a:endParaRPr lang="it-IT" sz="9600" b="1" u="sng" dirty="0" smtClean="0">
              <a:latin typeface="Arial" panose="020B0604020202020204" pitchFamily="34" charset="0"/>
              <a:cs typeface="Arial" panose="020B0604020202020204" pitchFamily="34" charset="0"/>
            </a:endParaRPr>
          </a:p>
        </p:txBody>
      </p:sp>
      <p:sp>
        <p:nvSpPr>
          <p:cNvPr id="7" name="Segnaposto data 6"/>
          <p:cNvSpPr>
            <a:spLocks noGrp="1"/>
          </p:cNvSpPr>
          <p:nvPr>
            <p:ph type="dt" sz="half" idx="10"/>
          </p:nvPr>
        </p:nvSpPr>
        <p:spPr/>
        <p:txBody>
          <a:bodyPr/>
          <a:lstStyle/>
          <a:p>
            <a:fld id="{A219FC8E-E8E8-4006-94A0-7001A1D44B71}" type="datetime1">
              <a:rPr lang="it-IT" smtClean="0"/>
              <a:t>22/07/2014</a:t>
            </a:fld>
            <a:endParaRPr lang="it-IT"/>
          </a:p>
        </p:txBody>
      </p:sp>
      <p:sp>
        <p:nvSpPr>
          <p:cNvPr id="8" name="Segnaposto numero diapositiva 7"/>
          <p:cNvSpPr>
            <a:spLocks noGrp="1"/>
          </p:cNvSpPr>
          <p:nvPr>
            <p:ph type="sldNum" sz="quarter" idx="12"/>
          </p:nvPr>
        </p:nvSpPr>
        <p:spPr/>
        <p:txBody>
          <a:bodyPr/>
          <a:lstStyle/>
          <a:p>
            <a:fld id="{94A88AB8-1D02-4EA9-B9C2-2730F288CDD7}" type="slidenum">
              <a:rPr lang="it-IT" smtClean="0"/>
              <a:t>7</a:t>
            </a:fld>
            <a:endParaRPr lang="it-IT"/>
          </a:p>
        </p:txBody>
      </p:sp>
      <p:sp>
        <p:nvSpPr>
          <p:cNvPr id="4" name="Segnaposto piè di pagina 3"/>
          <p:cNvSpPr>
            <a:spLocks noGrp="1"/>
          </p:cNvSpPr>
          <p:nvPr>
            <p:ph type="ftr" sz="quarter" idx="11"/>
          </p:nvPr>
        </p:nvSpPr>
        <p:spPr/>
        <p:txBody>
          <a:bodyPr/>
          <a:lstStyle/>
          <a:p>
            <a:endParaRPr lang="it-IT" dirty="0"/>
          </a:p>
        </p:txBody>
      </p:sp>
      <p:pic>
        <p:nvPicPr>
          <p:cNvPr id="9"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358299"/>
            <a:ext cx="1224136" cy="455095"/>
          </a:xfrm>
          <a:prstGeom prst="rect">
            <a:avLst/>
          </a:prstGeom>
          <a:noFill/>
          <a:extLst>
            <a:ext uri="{909E8E84-426E-40DD-AFC4-6F175D3DCCD1}">
              <a14:hiddenFill xmlns:a14="http://schemas.microsoft.com/office/drawing/2010/main">
                <a:solidFill>
                  <a:srgbClr val="FFFFFF"/>
                </a:solidFill>
              </a14:hiddenFill>
            </a:ext>
          </a:extLst>
        </p:spPr>
      </p:pic>
      <p:sp>
        <p:nvSpPr>
          <p:cNvPr id="10" name="Titolo 1"/>
          <p:cNvSpPr>
            <a:spLocks noGrp="1"/>
          </p:cNvSpPr>
          <p:nvPr>
            <p:ph type="title"/>
          </p:nvPr>
        </p:nvSpPr>
        <p:spPr>
          <a:solidFill>
            <a:schemeClr val="accent3">
              <a:lumMod val="60000"/>
              <a:lumOff val="40000"/>
            </a:schemeClr>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it-IT" sz="2200" dirty="0" smtClean="0"/>
              <a:t/>
            </a:r>
            <a:br>
              <a:rPr lang="it-IT" sz="2200" dirty="0" smtClean="0"/>
            </a:br>
            <a:r>
              <a:rPr lang="it-IT" sz="2200" b="1" dirty="0">
                <a:latin typeface="Arial" panose="020B0604020202020204" pitchFamily="34" charset="0"/>
                <a:cs typeface="Arial" panose="020B0604020202020204" pitchFamily="34" charset="0"/>
              </a:rPr>
              <a:t>Il valore del Filo </a:t>
            </a:r>
            <a:r>
              <a:rPr lang="it-IT" sz="2200" b="1" dirty="0" smtClean="0">
                <a:latin typeface="Arial" panose="020B0604020202020204" pitchFamily="34" charset="0"/>
                <a:cs typeface="Arial" panose="020B0604020202020204" pitchFamily="34" charset="0"/>
              </a:rPr>
              <a:t>d’Argento -Telefonia </a:t>
            </a:r>
            <a:r>
              <a:rPr lang="it-IT" sz="2200" b="1" dirty="0">
                <a:latin typeface="Arial" panose="020B0604020202020204" pitchFamily="34" charset="0"/>
                <a:cs typeface="Arial" panose="020B0604020202020204" pitchFamily="34" charset="0"/>
              </a:rPr>
              <a:t>Sociale e numero </a:t>
            </a:r>
            <a:r>
              <a:rPr lang="it-IT" sz="2200" b="1" dirty="0" smtClean="0">
                <a:latin typeface="Arial" panose="020B0604020202020204" pitchFamily="34" charset="0"/>
                <a:cs typeface="Arial" panose="020B0604020202020204" pitchFamily="34" charset="0"/>
              </a:rPr>
              <a:t>verde:</a:t>
            </a:r>
            <a:r>
              <a:rPr lang="it-IT" sz="2200" b="1" spc="-150" dirty="0" smtClean="0">
                <a:latin typeface="Arial" panose="020B0604020202020204" pitchFamily="34" charset="0"/>
                <a:cs typeface="Arial" panose="020B0604020202020204" pitchFamily="34" charset="0"/>
              </a:rPr>
              <a:t/>
            </a:r>
            <a:br>
              <a:rPr lang="it-IT" sz="2200" b="1" spc="-150" dirty="0" smtClean="0">
                <a:latin typeface="Arial" panose="020B0604020202020204" pitchFamily="34" charset="0"/>
                <a:cs typeface="Arial" panose="020B0604020202020204" pitchFamily="34" charset="0"/>
              </a:rPr>
            </a:br>
            <a:r>
              <a:rPr lang="it-IT" sz="3200" b="1" dirty="0">
                <a:latin typeface="Arial" panose="020B0604020202020204" pitchFamily="34" charset="0"/>
                <a:cs typeface="Arial" panose="020B0604020202020204" pitchFamily="34" charset="0"/>
              </a:rPr>
              <a:t>Telefonia Sociale e numero </a:t>
            </a:r>
            <a:r>
              <a:rPr lang="it-IT" sz="3200" b="1" dirty="0" smtClean="0">
                <a:latin typeface="Arial" panose="020B0604020202020204" pitchFamily="34" charset="0"/>
                <a:cs typeface="Arial" panose="020B0604020202020204" pitchFamily="34" charset="0"/>
              </a:rPr>
              <a:t>verde OGGI</a:t>
            </a:r>
            <a:r>
              <a:rPr lang="it-IT" sz="3100" b="1" dirty="0" smtClean="0">
                <a:solidFill>
                  <a:schemeClr val="bg1"/>
                </a:solidFill>
                <a:latin typeface="Arial" panose="020B0604020202020204" pitchFamily="34" charset="0"/>
                <a:cs typeface="Arial" panose="020B0604020202020204" pitchFamily="34" charset="0"/>
              </a:rPr>
              <a:t/>
            </a:r>
            <a:br>
              <a:rPr lang="it-IT" sz="3100" b="1" dirty="0" smtClean="0">
                <a:solidFill>
                  <a:schemeClr val="bg1"/>
                </a:solidFill>
                <a:latin typeface="Arial" panose="020B0604020202020204" pitchFamily="34" charset="0"/>
                <a:cs typeface="Arial" panose="020B0604020202020204" pitchFamily="34" charset="0"/>
              </a:rPr>
            </a:br>
            <a:endParaRPr lang="it-IT" sz="31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15680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noChangeAspect="1"/>
          </p:cNvSpPr>
          <p:nvPr/>
        </p:nvSpPr>
        <p:spPr bwMode="auto">
          <a:xfrm>
            <a:off x="336550" y="903290"/>
            <a:ext cx="8555038" cy="5792787"/>
          </a:xfrm>
          <a:custGeom>
            <a:avLst/>
            <a:gdLst>
              <a:gd name="T0" fmla="*/ 2147483647 w 6399"/>
              <a:gd name="T1" fmla="*/ 2147483647 h 5720"/>
              <a:gd name="T2" fmla="*/ 2147483647 w 6399"/>
              <a:gd name="T3" fmla="*/ 2147483647 h 5720"/>
              <a:gd name="T4" fmla="*/ 2147483647 w 6399"/>
              <a:gd name="T5" fmla="*/ 2147483647 h 5720"/>
              <a:gd name="T6" fmla="*/ 2147483647 w 6399"/>
              <a:gd name="T7" fmla="*/ 2147483647 h 5720"/>
              <a:gd name="T8" fmla="*/ 2147483647 w 6399"/>
              <a:gd name="T9" fmla="*/ 2147483647 h 5720"/>
              <a:gd name="T10" fmla="*/ 2147483647 w 6399"/>
              <a:gd name="T11" fmla="*/ 2147483647 h 5720"/>
              <a:gd name="T12" fmla="*/ 2147483647 w 6399"/>
              <a:gd name="T13" fmla="*/ 2147483647 h 5720"/>
              <a:gd name="T14" fmla="*/ 2147483647 w 6399"/>
              <a:gd name="T15" fmla="*/ 2147483647 h 5720"/>
              <a:gd name="T16" fmla="*/ 2147483647 w 6399"/>
              <a:gd name="T17" fmla="*/ 2147483647 h 5720"/>
              <a:gd name="T18" fmla="*/ 2147483647 w 6399"/>
              <a:gd name="T19" fmla="*/ 2147483647 h 5720"/>
              <a:gd name="T20" fmla="*/ 2147483647 w 6399"/>
              <a:gd name="T21" fmla="*/ 2147483647 h 5720"/>
              <a:gd name="T22" fmla="*/ 2147483647 w 6399"/>
              <a:gd name="T23" fmla="*/ 2147483647 h 5720"/>
              <a:gd name="T24" fmla="*/ 2147483647 w 6399"/>
              <a:gd name="T25" fmla="*/ 2147483647 h 5720"/>
              <a:gd name="T26" fmla="*/ 2147483647 w 6399"/>
              <a:gd name="T27" fmla="*/ 2147483647 h 5720"/>
              <a:gd name="T28" fmla="*/ 2147483647 w 6399"/>
              <a:gd name="T29" fmla="*/ 2147483647 h 5720"/>
              <a:gd name="T30" fmla="*/ 2147483647 w 6399"/>
              <a:gd name="T31" fmla="*/ 2147483647 h 5720"/>
              <a:gd name="T32" fmla="*/ 2147483647 w 6399"/>
              <a:gd name="T33" fmla="*/ 2147483647 h 5720"/>
              <a:gd name="T34" fmla="*/ 2147483647 w 6399"/>
              <a:gd name="T35" fmla="*/ 2147483647 h 5720"/>
              <a:gd name="T36" fmla="*/ 2147483647 w 6399"/>
              <a:gd name="T37" fmla="*/ 2147483647 h 5720"/>
              <a:gd name="T38" fmla="*/ 2147483647 w 6399"/>
              <a:gd name="T39" fmla="*/ 2147483647 h 5720"/>
              <a:gd name="T40" fmla="*/ 2147483647 w 6399"/>
              <a:gd name="T41" fmla="*/ 2147483647 h 5720"/>
              <a:gd name="T42" fmla="*/ 2147483647 w 6399"/>
              <a:gd name="T43" fmla="*/ 2147483647 h 5720"/>
              <a:gd name="T44" fmla="*/ 2147483647 w 6399"/>
              <a:gd name="T45" fmla="*/ 2147483647 h 5720"/>
              <a:gd name="T46" fmla="*/ 2147483647 w 6399"/>
              <a:gd name="T47" fmla="*/ 2147483647 h 5720"/>
              <a:gd name="T48" fmla="*/ 2147483647 w 6399"/>
              <a:gd name="T49" fmla="*/ 2147483647 h 5720"/>
              <a:gd name="T50" fmla="*/ 2147483647 w 6399"/>
              <a:gd name="T51" fmla="*/ 2147483647 h 5720"/>
              <a:gd name="T52" fmla="*/ 2147483647 w 6399"/>
              <a:gd name="T53" fmla="*/ 2147483647 h 5720"/>
              <a:gd name="T54" fmla="*/ 2147483647 w 6399"/>
              <a:gd name="T55" fmla="*/ 2147483647 h 5720"/>
              <a:gd name="T56" fmla="*/ 2147483647 w 6399"/>
              <a:gd name="T57" fmla="*/ 2147483647 h 5720"/>
              <a:gd name="T58" fmla="*/ 2147483647 w 6399"/>
              <a:gd name="T59" fmla="*/ 2147483647 h 5720"/>
              <a:gd name="T60" fmla="*/ 2147483647 w 6399"/>
              <a:gd name="T61" fmla="*/ 2147483647 h 5720"/>
              <a:gd name="T62" fmla="*/ 2147483647 w 6399"/>
              <a:gd name="T63" fmla="*/ 2147483647 h 5720"/>
              <a:gd name="T64" fmla="*/ 2147483647 w 6399"/>
              <a:gd name="T65" fmla="*/ 2147483647 h 5720"/>
              <a:gd name="T66" fmla="*/ 2147483647 w 6399"/>
              <a:gd name="T67" fmla="*/ 2147483647 h 5720"/>
              <a:gd name="T68" fmla="*/ 2147483647 w 6399"/>
              <a:gd name="T69" fmla="*/ 2147483647 h 5720"/>
              <a:gd name="T70" fmla="*/ 2147483647 w 6399"/>
              <a:gd name="T71" fmla="*/ 2147483647 h 5720"/>
              <a:gd name="T72" fmla="*/ 2147483647 w 6399"/>
              <a:gd name="T73" fmla="*/ 2147483647 h 5720"/>
              <a:gd name="T74" fmla="*/ 2147483647 w 6399"/>
              <a:gd name="T75" fmla="*/ 2147483647 h 5720"/>
              <a:gd name="T76" fmla="*/ 2147483647 w 6399"/>
              <a:gd name="T77" fmla="*/ 2147483647 h 5720"/>
              <a:gd name="T78" fmla="*/ 2147483647 w 6399"/>
              <a:gd name="T79" fmla="*/ 2147483647 h 5720"/>
              <a:gd name="T80" fmla="*/ 2147483647 w 6399"/>
              <a:gd name="T81" fmla="*/ 2147483647 h 5720"/>
              <a:gd name="T82" fmla="*/ 2147483647 w 6399"/>
              <a:gd name="T83" fmla="*/ 2147483647 h 5720"/>
              <a:gd name="T84" fmla="*/ 2147483647 w 6399"/>
              <a:gd name="T85" fmla="*/ 2147483647 h 5720"/>
              <a:gd name="T86" fmla="*/ 2147483647 w 6399"/>
              <a:gd name="T87" fmla="*/ 2147483647 h 5720"/>
              <a:gd name="T88" fmla="*/ 2147483647 w 6399"/>
              <a:gd name="T89" fmla="*/ 2147483647 h 5720"/>
              <a:gd name="T90" fmla="*/ 2147483647 w 6399"/>
              <a:gd name="T91" fmla="*/ 2147483647 h 5720"/>
              <a:gd name="T92" fmla="*/ 2147483647 w 6399"/>
              <a:gd name="T93" fmla="*/ 2147483647 h 5720"/>
              <a:gd name="T94" fmla="*/ 2147483647 w 6399"/>
              <a:gd name="T95" fmla="*/ 2147483647 h 5720"/>
              <a:gd name="T96" fmla="*/ 2147483647 w 6399"/>
              <a:gd name="T97" fmla="*/ 2147483647 h 5720"/>
              <a:gd name="T98" fmla="*/ 2147483647 w 6399"/>
              <a:gd name="T99" fmla="*/ 2147483647 h 5720"/>
              <a:gd name="T100" fmla="*/ 2147483647 w 6399"/>
              <a:gd name="T101" fmla="*/ 2147483647 h 5720"/>
              <a:gd name="T102" fmla="*/ 2147483647 w 6399"/>
              <a:gd name="T103" fmla="*/ 2147483647 h 5720"/>
              <a:gd name="T104" fmla="*/ 2147483647 w 6399"/>
              <a:gd name="T105" fmla="*/ 2147483647 h 5720"/>
              <a:gd name="T106" fmla="*/ 2147483647 w 6399"/>
              <a:gd name="T107" fmla="*/ 2147483647 h 5720"/>
              <a:gd name="T108" fmla="*/ 2147483647 w 6399"/>
              <a:gd name="T109" fmla="*/ 2147483647 h 572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6399" h="5720">
                <a:moveTo>
                  <a:pt x="4681" y="3630"/>
                </a:moveTo>
                <a:cubicBezTo>
                  <a:pt x="4663" y="3576"/>
                  <a:pt x="4630" y="3559"/>
                  <a:pt x="4591" y="3520"/>
                </a:cubicBezTo>
                <a:cubicBezTo>
                  <a:pt x="4588" y="3510"/>
                  <a:pt x="4581" y="3501"/>
                  <a:pt x="4581" y="3490"/>
                </a:cubicBezTo>
                <a:cubicBezTo>
                  <a:pt x="4581" y="3403"/>
                  <a:pt x="4583" y="3316"/>
                  <a:pt x="4591" y="3230"/>
                </a:cubicBezTo>
                <a:cubicBezTo>
                  <a:pt x="4595" y="3187"/>
                  <a:pt x="4622" y="3132"/>
                  <a:pt x="4631" y="3090"/>
                </a:cubicBezTo>
                <a:cubicBezTo>
                  <a:pt x="4643" y="3038"/>
                  <a:pt x="4629" y="3007"/>
                  <a:pt x="4681" y="2990"/>
                </a:cubicBezTo>
                <a:cubicBezTo>
                  <a:pt x="4705" y="2954"/>
                  <a:pt x="4730" y="2951"/>
                  <a:pt x="4761" y="2920"/>
                </a:cubicBezTo>
                <a:cubicBezTo>
                  <a:pt x="4771" y="2890"/>
                  <a:pt x="4781" y="2860"/>
                  <a:pt x="4791" y="2830"/>
                </a:cubicBezTo>
                <a:cubicBezTo>
                  <a:pt x="4806" y="2786"/>
                  <a:pt x="4856" y="2754"/>
                  <a:pt x="4871" y="2710"/>
                </a:cubicBezTo>
                <a:cubicBezTo>
                  <a:pt x="4882" y="2678"/>
                  <a:pt x="4885" y="2639"/>
                  <a:pt x="4901" y="2610"/>
                </a:cubicBezTo>
                <a:cubicBezTo>
                  <a:pt x="4913" y="2589"/>
                  <a:pt x="4928" y="2570"/>
                  <a:pt x="4941" y="2550"/>
                </a:cubicBezTo>
                <a:cubicBezTo>
                  <a:pt x="4954" y="2530"/>
                  <a:pt x="5001" y="2510"/>
                  <a:pt x="5001" y="2510"/>
                </a:cubicBezTo>
                <a:cubicBezTo>
                  <a:pt x="5008" y="2490"/>
                  <a:pt x="5014" y="2470"/>
                  <a:pt x="5021" y="2450"/>
                </a:cubicBezTo>
                <a:cubicBezTo>
                  <a:pt x="5029" y="2427"/>
                  <a:pt x="5061" y="2390"/>
                  <a:pt x="5061" y="2390"/>
                </a:cubicBezTo>
                <a:cubicBezTo>
                  <a:pt x="5011" y="2357"/>
                  <a:pt x="4948" y="2359"/>
                  <a:pt x="4891" y="2340"/>
                </a:cubicBezTo>
                <a:cubicBezTo>
                  <a:pt x="4843" y="2372"/>
                  <a:pt x="4872" y="2364"/>
                  <a:pt x="4801" y="2340"/>
                </a:cubicBezTo>
                <a:cubicBezTo>
                  <a:pt x="4791" y="2337"/>
                  <a:pt x="4771" y="2330"/>
                  <a:pt x="4771" y="2330"/>
                </a:cubicBezTo>
                <a:cubicBezTo>
                  <a:pt x="4761" y="2333"/>
                  <a:pt x="4748" y="2333"/>
                  <a:pt x="4741" y="2340"/>
                </a:cubicBezTo>
                <a:cubicBezTo>
                  <a:pt x="4734" y="2347"/>
                  <a:pt x="4740" y="2364"/>
                  <a:pt x="4731" y="2370"/>
                </a:cubicBezTo>
                <a:cubicBezTo>
                  <a:pt x="4714" y="2382"/>
                  <a:pt x="4671" y="2390"/>
                  <a:pt x="4671" y="2390"/>
                </a:cubicBezTo>
                <a:cubicBezTo>
                  <a:pt x="4664" y="2410"/>
                  <a:pt x="4658" y="2430"/>
                  <a:pt x="4651" y="2450"/>
                </a:cubicBezTo>
                <a:cubicBezTo>
                  <a:pt x="4633" y="2505"/>
                  <a:pt x="4651" y="2479"/>
                  <a:pt x="4561" y="2490"/>
                </a:cubicBezTo>
                <a:cubicBezTo>
                  <a:pt x="4520" y="2552"/>
                  <a:pt x="4416" y="2556"/>
                  <a:pt x="4391" y="2480"/>
                </a:cubicBezTo>
                <a:cubicBezTo>
                  <a:pt x="4388" y="2457"/>
                  <a:pt x="4395" y="2429"/>
                  <a:pt x="4381" y="2410"/>
                </a:cubicBezTo>
                <a:cubicBezTo>
                  <a:pt x="4368" y="2393"/>
                  <a:pt x="4321" y="2390"/>
                  <a:pt x="4321" y="2390"/>
                </a:cubicBezTo>
                <a:cubicBezTo>
                  <a:pt x="4291" y="2345"/>
                  <a:pt x="4305" y="2339"/>
                  <a:pt x="4321" y="2290"/>
                </a:cubicBezTo>
                <a:cubicBezTo>
                  <a:pt x="4324" y="2250"/>
                  <a:pt x="4324" y="2210"/>
                  <a:pt x="4331" y="2170"/>
                </a:cubicBezTo>
                <a:cubicBezTo>
                  <a:pt x="4334" y="2149"/>
                  <a:pt x="4351" y="2110"/>
                  <a:pt x="4351" y="2110"/>
                </a:cubicBezTo>
                <a:cubicBezTo>
                  <a:pt x="4312" y="2084"/>
                  <a:pt x="4298" y="2090"/>
                  <a:pt x="4271" y="2050"/>
                </a:cubicBezTo>
                <a:cubicBezTo>
                  <a:pt x="4262" y="1946"/>
                  <a:pt x="4282" y="1937"/>
                  <a:pt x="4201" y="1910"/>
                </a:cubicBezTo>
                <a:cubicBezTo>
                  <a:pt x="4181" y="1849"/>
                  <a:pt x="4207" y="1846"/>
                  <a:pt x="4261" y="1810"/>
                </a:cubicBezTo>
                <a:cubicBezTo>
                  <a:pt x="4271" y="1803"/>
                  <a:pt x="4291" y="1790"/>
                  <a:pt x="4291" y="1790"/>
                </a:cubicBezTo>
                <a:cubicBezTo>
                  <a:pt x="4322" y="1696"/>
                  <a:pt x="4290" y="1825"/>
                  <a:pt x="4271" y="1740"/>
                </a:cubicBezTo>
                <a:cubicBezTo>
                  <a:pt x="4266" y="1717"/>
                  <a:pt x="4276" y="1693"/>
                  <a:pt x="4281" y="1670"/>
                </a:cubicBezTo>
                <a:cubicBezTo>
                  <a:pt x="4283" y="1660"/>
                  <a:pt x="4284" y="1647"/>
                  <a:pt x="4291" y="1640"/>
                </a:cubicBezTo>
                <a:cubicBezTo>
                  <a:pt x="4308" y="1623"/>
                  <a:pt x="4331" y="1613"/>
                  <a:pt x="4351" y="1600"/>
                </a:cubicBezTo>
                <a:cubicBezTo>
                  <a:pt x="4361" y="1593"/>
                  <a:pt x="4381" y="1580"/>
                  <a:pt x="4381" y="1580"/>
                </a:cubicBezTo>
                <a:cubicBezTo>
                  <a:pt x="4456" y="1468"/>
                  <a:pt x="4406" y="1387"/>
                  <a:pt x="4421" y="1220"/>
                </a:cubicBezTo>
                <a:cubicBezTo>
                  <a:pt x="4422" y="1208"/>
                  <a:pt x="4436" y="1201"/>
                  <a:pt x="4441" y="1190"/>
                </a:cubicBezTo>
                <a:cubicBezTo>
                  <a:pt x="4450" y="1171"/>
                  <a:pt x="4461" y="1130"/>
                  <a:pt x="4461" y="1130"/>
                </a:cubicBezTo>
                <a:cubicBezTo>
                  <a:pt x="4449" y="855"/>
                  <a:pt x="4509" y="916"/>
                  <a:pt x="4341" y="860"/>
                </a:cubicBezTo>
                <a:cubicBezTo>
                  <a:pt x="4334" y="850"/>
                  <a:pt x="4326" y="841"/>
                  <a:pt x="4321" y="830"/>
                </a:cubicBezTo>
                <a:cubicBezTo>
                  <a:pt x="4276" y="740"/>
                  <a:pt x="4416" y="754"/>
                  <a:pt x="4461" y="750"/>
                </a:cubicBezTo>
                <a:cubicBezTo>
                  <a:pt x="4532" y="643"/>
                  <a:pt x="4421" y="805"/>
                  <a:pt x="4511" y="690"/>
                </a:cubicBezTo>
                <a:cubicBezTo>
                  <a:pt x="4526" y="671"/>
                  <a:pt x="4551" y="630"/>
                  <a:pt x="4551" y="630"/>
                </a:cubicBezTo>
                <a:cubicBezTo>
                  <a:pt x="4561" y="582"/>
                  <a:pt x="4572" y="552"/>
                  <a:pt x="4551" y="500"/>
                </a:cubicBezTo>
                <a:cubicBezTo>
                  <a:pt x="4545" y="485"/>
                  <a:pt x="4448" y="450"/>
                  <a:pt x="4431" y="440"/>
                </a:cubicBezTo>
                <a:cubicBezTo>
                  <a:pt x="4410" y="428"/>
                  <a:pt x="4391" y="413"/>
                  <a:pt x="4371" y="400"/>
                </a:cubicBezTo>
                <a:cubicBezTo>
                  <a:pt x="4353" y="388"/>
                  <a:pt x="4331" y="387"/>
                  <a:pt x="4311" y="380"/>
                </a:cubicBezTo>
                <a:cubicBezTo>
                  <a:pt x="4300" y="376"/>
                  <a:pt x="4292" y="365"/>
                  <a:pt x="4281" y="360"/>
                </a:cubicBezTo>
                <a:cubicBezTo>
                  <a:pt x="4174" y="312"/>
                  <a:pt x="4259" y="365"/>
                  <a:pt x="4191" y="320"/>
                </a:cubicBezTo>
                <a:cubicBezTo>
                  <a:pt x="4153" y="263"/>
                  <a:pt x="4129" y="197"/>
                  <a:pt x="4091" y="140"/>
                </a:cubicBezTo>
                <a:cubicBezTo>
                  <a:pt x="4060" y="187"/>
                  <a:pt x="4037" y="191"/>
                  <a:pt x="3981" y="210"/>
                </a:cubicBezTo>
                <a:cubicBezTo>
                  <a:pt x="3971" y="213"/>
                  <a:pt x="3951" y="220"/>
                  <a:pt x="3951" y="220"/>
                </a:cubicBezTo>
                <a:cubicBezTo>
                  <a:pt x="3934" y="218"/>
                  <a:pt x="3875" y="213"/>
                  <a:pt x="3851" y="200"/>
                </a:cubicBezTo>
                <a:cubicBezTo>
                  <a:pt x="3806" y="175"/>
                  <a:pt x="3778" y="146"/>
                  <a:pt x="3731" y="130"/>
                </a:cubicBezTo>
                <a:cubicBezTo>
                  <a:pt x="3711" y="69"/>
                  <a:pt x="3765" y="25"/>
                  <a:pt x="3691" y="0"/>
                </a:cubicBezTo>
                <a:cubicBezTo>
                  <a:pt x="3638" y="13"/>
                  <a:pt x="3584" y="16"/>
                  <a:pt x="3531" y="30"/>
                </a:cubicBezTo>
                <a:cubicBezTo>
                  <a:pt x="3511" y="36"/>
                  <a:pt x="3491" y="43"/>
                  <a:pt x="3471" y="50"/>
                </a:cubicBezTo>
                <a:cubicBezTo>
                  <a:pt x="3461" y="53"/>
                  <a:pt x="3441" y="60"/>
                  <a:pt x="3441" y="60"/>
                </a:cubicBezTo>
                <a:cubicBezTo>
                  <a:pt x="3410" y="106"/>
                  <a:pt x="3398" y="162"/>
                  <a:pt x="3371" y="210"/>
                </a:cubicBezTo>
                <a:cubicBezTo>
                  <a:pt x="3359" y="231"/>
                  <a:pt x="3339" y="247"/>
                  <a:pt x="3331" y="270"/>
                </a:cubicBezTo>
                <a:cubicBezTo>
                  <a:pt x="3318" y="310"/>
                  <a:pt x="3314" y="350"/>
                  <a:pt x="3301" y="390"/>
                </a:cubicBezTo>
                <a:cubicBezTo>
                  <a:pt x="3328" y="496"/>
                  <a:pt x="3303" y="565"/>
                  <a:pt x="3401" y="630"/>
                </a:cubicBezTo>
                <a:cubicBezTo>
                  <a:pt x="3421" y="627"/>
                  <a:pt x="3442" y="626"/>
                  <a:pt x="3461" y="620"/>
                </a:cubicBezTo>
                <a:cubicBezTo>
                  <a:pt x="3472" y="616"/>
                  <a:pt x="3479" y="598"/>
                  <a:pt x="3491" y="600"/>
                </a:cubicBezTo>
                <a:cubicBezTo>
                  <a:pt x="3536" y="609"/>
                  <a:pt x="3490" y="645"/>
                  <a:pt x="3521" y="660"/>
                </a:cubicBezTo>
                <a:cubicBezTo>
                  <a:pt x="3542" y="671"/>
                  <a:pt x="3568" y="667"/>
                  <a:pt x="3591" y="670"/>
                </a:cubicBezTo>
                <a:cubicBezTo>
                  <a:pt x="3576" y="731"/>
                  <a:pt x="3570" y="707"/>
                  <a:pt x="3521" y="740"/>
                </a:cubicBezTo>
                <a:cubicBezTo>
                  <a:pt x="3502" y="798"/>
                  <a:pt x="3501" y="820"/>
                  <a:pt x="3461" y="860"/>
                </a:cubicBezTo>
                <a:cubicBezTo>
                  <a:pt x="3463" y="872"/>
                  <a:pt x="3483" y="970"/>
                  <a:pt x="3491" y="980"/>
                </a:cubicBezTo>
                <a:cubicBezTo>
                  <a:pt x="3498" y="988"/>
                  <a:pt x="3512" y="985"/>
                  <a:pt x="3521" y="990"/>
                </a:cubicBezTo>
                <a:cubicBezTo>
                  <a:pt x="3532" y="995"/>
                  <a:pt x="3541" y="1003"/>
                  <a:pt x="3551" y="1010"/>
                </a:cubicBezTo>
                <a:cubicBezTo>
                  <a:pt x="3564" y="1030"/>
                  <a:pt x="3578" y="1050"/>
                  <a:pt x="3591" y="1070"/>
                </a:cubicBezTo>
                <a:cubicBezTo>
                  <a:pt x="3602" y="1087"/>
                  <a:pt x="3589" y="1111"/>
                  <a:pt x="3581" y="1130"/>
                </a:cubicBezTo>
                <a:cubicBezTo>
                  <a:pt x="3572" y="1152"/>
                  <a:pt x="3554" y="1170"/>
                  <a:pt x="3541" y="1190"/>
                </a:cubicBezTo>
                <a:cubicBezTo>
                  <a:pt x="3535" y="1199"/>
                  <a:pt x="3538" y="1212"/>
                  <a:pt x="3531" y="1220"/>
                </a:cubicBezTo>
                <a:cubicBezTo>
                  <a:pt x="3523" y="1229"/>
                  <a:pt x="3511" y="1233"/>
                  <a:pt x="3501" y="1240"/>
                </a:cubicBezTo>
                <a:cubicBezTo>
                  <a:pt x="3461" y="1227"/>
                  <a:pt x="3422" y="1218"/>
                  <a:pt x="3381" y="1210"/>
                </a:cubicBezTo>
                <a:cubicBezTo>
                  <a:pt x="3335" y="1141"/>
                  <a:pt x="3385" y="1226"/>
                  <a:pt x="3351" y="1090"/>
                </a:cubicBezTo>
                <a:cubicBezTo>
                  <a:pt x="3337" y="1033"/>
                  <a:pt x="3253" y="1028"/>
                  <a:pt x="3211" y="1000"/>
                </a:cubicBezTo>
                <a:cubicBezTo>
                  <a:pt x="3214" y="980"/>
                  <a:pt x="3223" y="960"/>
                  <a:pt x="3221" y="940"/>
                </a:cubicBezTo>
                <a:cubicBezTo>
                  <a:pt x="3219" y="919"/>
                  <a:pt x="3201" y="880"/>
                  <a:pt x="3201" y="880"/>
                </a:cubicBezTo>
                <a:cubicBezTo>
                  <a:pt x="3214" y="861"/>
                  <a:pt x="3241" y="836"/>
                  <a:pt x="3211" y="810"/>
                </a:cubicBezTo>
                <a:cubicBezTo>
                  <a:pt x="3195" y="796"/>
                  <a:pt x="3151" y="790"/>
                  <a:pt x="3151" y="790"/>
                </a:cubicBezTo>
                <a:cubicBezTo>
                  <a:pt x="3118" y="741"/>
                  <a:pt x="3115" y="761"/>
                  <a:pt x="3071" y="790"/>
                </a:cubicBezTo>
                <a:cubicBezTo>
                  <a:pt x="3007" y="779"/>
                  <a:pt x="3024" y="774"/>
                  <a:pt x="2971" y="790"/>
                </a:cubicBezTo>
                <a:cubicBezTo>
                  <a:pt x="2951" y="796"/>
                  <a:pt x="2931" y="803"/>
                  <a:pt x="2911" y="810"/>
                </a:cubicBezTo>
                <a:cubicBezTo>
                  <a:pt x="2901" y="813"/>
                  <a:pt x="2881" y="820"/>
                  <a:pt x="2881" y="820"/>
                </a:cubicBezTo>
                <a:cubicBezTo>
                  <a:pt x="2856" y="857"/>
                  <a:pt x="2814" y="876"/>
                  <a:pt x="2771" y="890"/>
                </a:cubicBezTo>
                <a:cubicBezTo>
                  <a:pt x="2730" y="863"/>
                  <a:pt x="2720" y="858"/>
                  <a:pt x="2671" y="870"/>
                </a:cubicBezTo>
                <a:cubicBezTo>
                  <a:pt x="2660" y="902"/>
                  <a:pt x="2665" y="939"/>
                  <a:pt x="2651" y="970"/>
                </a:cubicBezTo>
                <a:cubicBezTo>
                  <a:pt x="2635" y="1005"/>
                  <a:pt x="2553" y="1002"/>
                  <a:pt x="2521" y="1010"/>
                </a:cubicBezTo>
                <a:cubicBezTo>
                  <a:pt x="2475" y="995"/>
                  <a:pt x="2436" y="1005"/>
                  <a:pt x="2391" y="1020"/>
                </a:cubicBezTo>
                <a:cubicBezTo>
                  <a:pt x="2381" y="1013"/>
                  <a:pt x="2372" y="1005"/>
                  <a:pt x="2361" y="1000"/>
                </a:cubicBezTo>
                <a:cubicBezTo>
                  <a:pt x="2352" y="995"/>
                  <a:pt x="2340" y="995"/>
                  <a:pt x="2331" y="990"/>
                </a:cubicBezTo>
                <a:cubicBezTo>
                  <a:pt x="2310" y="978"/>
                  <a:pt x="2271" y="950"/>
                  <a:pt x="2271" y="950"/>
                </a:cubicBezTo>
                <a:cubicBezTo>
                  <a:pt x="2239" y="902"/>
                  <a:pt x="2255" y="931"/>
                  <a:pt x="2231" y="860"/>
                </a:cubicBezTo>
                <a:cubicBezTo>
                  <a:pt x="2227" y="849"/>
                  <a:pt x="2210" y="848"/>
                  <a:pt x="2201" y="840"/>
                </a:cubicBezTo>
                <a:cubicBezTo>
                  <a:pt x="2151" y="798"/>
                  <a:pt x="2194" y="818"/>
                  <a:pt x="2141" y="800"/>
                </a:cubicBezTo>
                <a:cubicBezTo>
                  <a:pt x="2077" y="705"/>
                  <a:pt x="2116" y="586"/>
                  <a:pt x="2081" y="480"/>
                </a:cubicBezTo>
                <a:cubicBezTo>
                  <a:pt x="2084" y="460"/>
                  <a:pt x="2085" y="439"/>
                  <a:pt x="2091" y="420"/>
                </a:cubicBezTo>
                <a:cubicBezTo>
                  <a:pt x="2107" y="373"/>
                  <a:pt x="2157" y="383"/>
                  <a:pt x="2041" y="400"/>
                </a:cubicBezTo>
                <a:cubicBezTo>
                  <a:pt x="2028" y="420"/>
                  <a:pt x="2009" y="437"/>
                  <a:pt x="2001" y="460"/>
                </a:cubicBezTo>
                <a:cubicBezTo>
                  <a:pt x="1998" y="470"/>
                  <a:pt x="1998" y="483"/>
                  <a:pt x="1991" y="490"/>
                </a:cubicBezTo>
                <a:cubicBezTo>
                  <a:pt x="1984" y="497"/>
                  <a:pt x="1971" y="497"/>
                  <a:pt x="1961" y="500"/>
                </a:cubicBezTo>
                <a:cubicBezTo>
                  <a:pt x="1922" y="487"/>
                  <a:pt x="1904" y="480"/>
                  <a:pt x="1891" y="440"/>
                </a:cubicBezTo>
                <a:cubicBezTo>
                  <a:pt x="1921" y="291"/>
                  <a:pt x="1762" y="376"/>
                  <a:pt x="1661" y="410"/>
                </a:cubicBezTo>
                <a:cubicBezTo>
                  <a:pt x="1642" y="466"/>
                  <a:pt x="1640" y="524"/>
                  <a:pt x="1621" y="580"/>
                </a:cubicBezTo>
                <a:cubicBezTo>
                  <a:pt x="1624" y="593"/>
                  <a:pt x="1621" y="611"/>
                  <a:pt x="1631" y="620"/>
                </a:cubicBezTo>
                <a:cubicBezTo>
                  <a:pt x="1647" y="634"/>
                  <a:pt x="1673" y="628"/>
                  <a:pt x="1691" y="640"/>
                </a:cubicBezTo>
                <a:cubicBezTo>
                  <a:pt x="1701" y="647"/>
                  <a:pt x="1711" y="653"/>
                  <a:pt x="1721" y="660"/>
                </a:cubicBezTo>
                <a:cubicBezTo>
                  <a:pt x="1724" y="700"/>
                  <a:pt x="1723" y="741"/>
                  <a:pt x="1731" y="780"/>
                </a:cubicBezTo>
                <a:cubicBezTo>
                  <a:pt x="1733" y="792"/>
                  <a:pt x="1750" y="798"/>
                  <a:pt x="1751" y="810"/>
                </a:cubicBezTo>
                <a:cubicBezTo>
                  <a:pt x="1752" y="823"/>
                  <a:pt x="1752" y="957"/>
                  <a:pt x="1711" y="980"/>
                </a:cubicBezTo>
                <a:cubicBezTo>
                  <a:pt x="1696" y="988"/>
                  <a:pt x="1678" y="987"/>
                  <a:pt x="1661" y="990"/>
                </a:cubicBezTo>
                <a:cubicBezTo>
                  <a:pt x="1690" y="1033"/>
                  <a:pt x="1720" y="1049"/>
                  <a:pt x="1691" y="1100"/>
                </a:cubicBezTo>
                <a:cubicBezTo>
                  <a:pt x="1685" y="1110"/>
                  <a:pt x="1671" y="1113"/>
                  <a:pt x="1661" y="1120"/>
                </a:cubicBezTo>
                <a:cubicBezTo>
                  <a:pt x="1634" y="1202"/>
                  <a:pt x="1617" y="1201"/>
                  <a:pt x="1571" y="1270"/>
                </a:cubicBezTo>
                <a:cubicBezTo>
                  <a:pt x="1561" y="1322"/>
                  <a:pt x="1571" y="1343"/>
                  <a:pt x="1521" y="1360"/>
                </a:cubicBezTo>
                <a:cubicBezTo>
                  <a:pt x="1484" y="1415"/>
                  <a:pt x="1522" y="1372"/>
                  <a:pt x="1471" y="1400"/>
                </a:cubicBezTo>
                <a:cubicBezTo>
                  <a:pt x="1450" y="1412"/>
                  <a:pt x="1411" y="1440"/>
                  <a:pt x="1411" y="1440"/>
                </a:cubicBezTo>
                <a:cubicBezTo>
                  <a:pt x="1394" y="1465"/>
                  <a:pt x="1385" y="1511"/>
                  <a:pt x="1361" y="1530"/>
                </a:cubicBezTo>
                <a:cubicBezTo>
                  <a:pt x="1352" y="1537"/>
                  <a:pt x="1285" y="1565"/>
                  <a:pt x="1271" y="1570"/>
                </a:cubicBezTo>
                <a:cubicBezTo>
                  <a:pt x="1237" y="1672"/>
                  <a:pt x="1304" y="1732"/>
                  <a:pt x="1191" y="1770"/>
                </a:cubicBezTo>
                <a:cubicBezTo>
                  <a:pt x="1184" y="1790"/>
                  <a:pt x="1178" y="1810"/>
                  <a:pt x="1171" y="1830"/>
                </a:cubicBezTo>
                <a:cubicBezTo>
                  <a:pt x="1168" y="1840"/>
                  <a:pt x="1161" y="1860"/>
                  <a:pt x="1161" y="1860"/>
                </a:cubicBezTo>
                <a:cubicBezTo>
                  <a:pt x="1158" y="1887"/>
                  <a:pt x="1165" y="1917"/>
                  <a:pt x="1151" y="1940"/>
                </a:cubicBezTo>
                <a:cubicBezTo>
                  <a:pt x="1139" y="1961"/>
                  <a:pt x="1091" y="1980"/>
                  <a:pt x="1091" y="1980"/>
                </a:cubicBezTo>
                <a:cubicBezTo>
                  <a:pt x="1124" y="2079"/>
                  <a:pt x="1069" y="1928"/>
                  <a:pt x="1131" y="2040"/>
                </a:cubicBezTo>
                <a:cubicBezTo>
                  <a:pt x="1148" y="2070"/>
                  <a:pt x="1139" y="2113"/>
                  <a:pt x="1161" y="2140"/>
                </a:cubicBezTo>
                <a:cubicBezTo>
                  <a:pt x="1168" y="2148"/>
                  <a:pt x="1182" y="2145"/>
                  <a:pt x="1191" y="2150"/>
                </a:cubicBezTo>
                <a:cubicBezTo>
                  <a:pt x="1202" y="2155"/>
                  <a:pt x="1211" y="2163"/>
                  <a:pt x="1221" y="2170"/>
                </a:cubicBezTo>
                <a:cubicBezTo>
                  <a:pt x="1260" y="2229"/>
                  <a:pt x="1272" y="2181"/>
                  <a:pt x="1311" y="2240"/>
                </a:cubicBezTo>
                <a:cubicBezTo>
                  <a:pt x="1296" y="2301"/>
                  <a:pt x="1290" y="2277"/>
                  <a:pt x="1241" y="2310"/>
                </a:cubicBezTo>
                <a:cubicBezTo>
                  <a:pt x="1229" y="2346"/>
                  <a:pt x="1243" y="2399"/>
                  <a:pt x="1211" y="2420"/>
                </a:cubicBezTo>
                <a:cubicBezTo>
                  <a:pt x="1191" y="2433"/>
                  <a:pt x="1151" y="2460"/>
                  <a:pt x="1151" y="2460"/>
                </a:cubicBezTo>
                <a:cubicBezTo>
                  <a:pt x="1078" y="2436"/>
                  <a:pt x="1111" y="2445"/>
                  <a:pt x="1051" y="2430"/>
                </a:cubicBezTo>
                <a:cubicBezTo>
                  <a:pt x="1048" y="2420"/>
                  <a:pt x="1051" y="2404"/>
                  <a:pt x="1041" y="2400"/>
                </a:cubicBezTo>
                <a:cubicBezTo>
                  <a:pt x="1035" y="2398"/>
                  <a:pt x="980" y="2417"/>
                  <a:pt x="971" y="2420"/>
                </a:cubicBezTo>
                <a:cubicBezTo>
                  <a:pt x="974" y="2407"/>
                  <a:pt x="977" y="2393"/>
                  <a:pt x="981" y="2380"/>
                </a:cubicBezTo>
                <a:cubicBezTo>
                  <a:pt x="987" y="2360"/>
                  <a:pt x="1001" y="2320"/>
                  <a:pt x="1001" y="2320"/>
                </a:cubicBezTo>
                <a:cubicBezTo>
                  <a:pt x="960" y="2259"/>
                  <a:pt x="957" y="2194"/>
                  <a:pt x="891" y="2150"/>
                </a:cubicBezTo>
                <a:cubicBezTo>
                  <a:pt x="888" y="2113"/>
                  <a:pt x="897" y="2073"/>
                  <a:pt x="881" y="2040"/>
                </a:cubicBezTo>
                <a:cubicBezTo>
                  <a:pt x="868" y="2013"/>
                  <a:pt x="819" y="1999"/>
                  <a:pt x="791" y="1990"/>
                </a:cubicBezTo>
                <a:cubicBezTo>
                  <a:pt x="760" y="1943"/>
                  <a:pt x="723" y="1923"/>
                  <a:pt x="671" y="1910"/>
                </a:cubicBezTo>
                <a:cubicBezTo>
                  <a:pt x="747" y="1859"/>
                  <a:pt x="741" y="1870"/>
                  <a:pt x="771" y="1780"/>
                </a:cubicBezTo>
                <a:cubicBezTo>
                  <a:pt x="774" y="1770"/>
                  <a:pt x="778" y="1760"/>
                  <a:pt x="781" y="1750"/>
                </a:cubicBezTo>
                <a:cubicBezTo>
                  <a:pt x="784" y="1740"/>
                  <a:pt x="791" y="1720"/>
                  <a:pt x="791" y="1720"/>
                </a:cubicBezTo>
                <a:cubicBezTo>
                  <a:pt x="777" y="1636"/>
                  <a:pt x="798" y="1671"/>
                  <a:pt x="721" y="1620"/>
                </a:cubicBezTo>
                <a:cubicBezTo>
                  <a:pt x="703" y="1608"/>
                  <a:pt x="661" y="1600"/>
                  <a:pt x="661" y="1600"/>
                </a:cubicBezTo>
                <a:cubicBezTo>
                  <a:pt x="614" y="1616"/>
                  <a:pt x="616" y="1595"/>
                  <a:pt x="571" y="1580"/>
                </a:cubicBezTo>
                <a:cubicBezTo>
                  <a:pt x="544" y="1598"/>
                  <a:pt x="535" y="1598"/>
                  <a:pt x="521" y="1630"/>
                </a:cubicBezTo>
                <a:cubicBezTo>
                  <a:pt x="512" y="1649"/>
                  <a:pt x="501" y="1690"/>
                  <a:pt x="501" y="1690"/>
                </a:cubicBezTo>
                <a:cubicBezTo>
                  <a:pt x="506" y="1736"/>
                  <a:pt x="537" y="1862"/>
                  <a:pt x="511" y="1910"/>
                </a:cubicBezTo>
                <a:cubicBezTo>
                  <a:pt x="500" y="1931"/>
                  <a:pt x="451" y="1950"/>
                  <a:pt x="451" y="1950"/>
                </a:cubicBezTo>
                <a:cubicBezTo>
                  <a:pt x="423" y="1992"/>
                  <a:pt x="388" y="2014"/>
                  <a:pt x="341" y="2030"/>
                </a:cubicBezTo>
                <a:cubicBezTo>
                  <a:pt x="323" y="2085"/>
                  <a:pt x="335" y="2088"/>
                  <a:pt x="291" y="2110"/>
                </a:cubicBezTo>
                <a:cubicBezTo>
                  <a:pt x="282" y="2115"/>
                  <a:pt x="270" y="2115"/>
                  <a:pt x="261" y="2120"/>
                </a:cubicBezTo>
                <a:cubicBezTo>
                  <a:pt x="240" y="2132"/>
                  <a:pt x="201" y="2160"/>
                  <a:pt x="201" y="2160"/>
                </a:cubicBezTo>
                <a:cubicBezTo>
                  <a:pt x="177" y="2233"/>
                  <a:pt x="186" y="2200"/>
                  <a:pt x="171" y="2260"/>
                </a:cubicBezTo>
                <a:cubicBezTo>
                  <a:pt x="190" y="2318"/>
                  <a:pt x="166" y="2265"/>
                  <a:pt x="211" y="2310"/>
                </a:cubicBezTo>
                <a:cubicBezTo>
                  <a:pt x="230" y="2329"/>
                  <a:pt x="233" y="2346"/>
                  <a:pt x="241" y="2370"/>
                </a:cubicBezTo>
                <a:cubicBezTo>
                  <a:pt x="234" y="2390"/>
                  <a:pt x="233" y="2412"/>
                  <a:pt x="221" y="2430"/>
                </a:cubicBezTo>
                <a:cubicBezTo>
                  <a:pt x="214" y="2440"/>
                  <a:pt x="206" y="2449"/>
                  <a:pt x="201" y="2460"/>
                </a:cubicBezTo>
                <a:cubicBezTo>
                  <a:pt x="189" y="2484"/>
                  <a:pt x="188" y="2515"/>
                  <a:pt x="181" y="2540"/>
                </a:cubicBezTo>
                <a:cubicBezTo>
                  <a:pt x="175" y="2560"/>
                  <a:pt x="161" y="2600"/>
                  <a:pt x="161" y="2600"/>
                </a:cubicBezTo>
                <a:cubicBezTo>
                  <a:pt x="185" y="2671"/>
                  <a:pt x="163" y="2648"/>
                  <a:pt x="211" y="2680"/>
                </a:cubicBezTo>
                <a:cubicBezTo>
                  <a:pt x="239" y="2763"/>
                  <a:pt x="213" y="2728"/>
                  <a:pt x="291" y="2780"/>
                </a:cubicBezTo>
                <a:cubicBezTo>
                  <a:pt x="309" y="2792"/>
                  <a:pt x="351" y="2800"/>
                  <a:pt x="351" y="2800"/>
                </a:cubicBezTo>
                <a:cubicBezTo>
                  <a:pt x="358" y="2810"/>
                  <a:pt x="369" y="2818"/>
                  <a:pt x="371" y="2830"/>
                </a:cubicBezTo>
                <a:cubicBezTo>
                  <a:pt x="373" y="2840"/>
                  <a:pt x="359" y="2850"/>
                  <a:pt x="361" y="2860"/>
                </a:cubicBezTo>
                <a:cubicBezTo>
                  <a:pt x="366" y="2892"/>
                  <a:pt x="388" y="2892"/>
                  <a:pt x="411" y="2900"/>
                </a:cubicBezTo>
                <a:cubicBezTo>
                  <a:pt x="398" y="2939"/>
                  <a:pt x="408" y="2962"/>
                  <a:pt x="421" y="3000"/>
                </a:cubicBezTo>
                <a:cubicBezTo>
                  <a:pt x="411" y="3003"/>
                  <a:pt x="395" y="3000"/>
                  <a:pt x="391" y="3010"/>
                </a:cubicBezTo>
                <a:cubicBezTo>
                  <a:pt x="377" y="3046"/>
                  <a:pt x="429" y="3085"/>
                  <a:pt x="451" y="3100"/>
                </a:cubicBezTo>
                <a:cubicBezTo>
                  <a:pt x="458" y="3110"/>
                  <a:pt x="469" y="3118"/>
                  <a:pt x="471" y="3130"/>
                </a:cubicBezTo>
                <a:cubicBezTo>
                  <a:pt x="473" y="3144"/>
                  <a:pt x="461" y="3156"/>
                  <a:pt x="461" y="3170"/>
                </a:cubicBezTo>
                <a:cubicBezTo>
                  <a:pt x="461" y="3224"/>
                  <a:pt x="467" y="3224"/>
                  <a:pt x="491" y="3260"/>
                </a:cubicBezTo>
                <a:cubicBezTo>
                  <a:pt x="486" y="3310"/>
                  <a:pt x="462" y="3387"/>
                  <a:pt x="511" y="3430"/>
                </a:cubicBezTo>
                <a:cubicBezTo>
                  <a:pt x="538" y="3454"/>
                  <a:pt x="571" y="3470"/>
                  <a:pt x="601" y="3490"/>
                </a:cubicBezTo>
                <a:cubicBezTo>
                  <a:pt x="611" y="3497"/>
                  <a:pt x="631" y="3510"/>
                  <a:pt x="631" y="3510"/>
                </a:cubicBezTo>
                <a:cubicBezTo>
                  <a:pt x="638" y="3530"/>
                  <a:pt x="644" y="3550"/>
                  <a:pt x="651" y="3570"/>
                </a:cubicBezTo>
                <a:cubicBezTo>
                  <a:pt x="654" y="3580"/>
                  <a:pt x="652" y="3594"/>
                  <a:pt x="661" y="3600"/>
                </a:cubicBezTo>
                <a:cubicBezTo>
                  <a:pt x="703" y="3628"/>
                  <a:pt x="683" y="3612"/>
                  <a:pt x="721" y="3650"/>
                </a:cubicBezTo>
                <a:cubicBezTo>
                  <a:pt x="744" y="3718"/>
                  <a:pt x="718" y="3634"/>
                  <a:pt x="741" y="3740"/>
                </a:cubicBezTo>
                <a:cubicBezTo>
                  <a:pt x="743" y="3750"/>
                  <a:pt x="758" y="3763"/>
                  <a:pt x="751" y="3770"/>
                </a:cubicBezTo>
                <a:cubicBezTo>
                  <a:pt x="744" y="3777"/>
                  <a:pt x="731" y="3763"/>
                  <a:pt x="721" y="3760"/>
                </a:cubicBezTo>
                <a:cubicBezTo>
                  <a:pt x="641" y="3787"/>
                  <a:pt x="741" y="3760"/>
                  <a:pt x="661" y="3760"/>
                </a:cubicBezTo>
                <a:cubicBezTo>
                  <a:pt x="647" y="3760"/>
                  <a:pt x="634" y="3767"/>
                  <a:pt x="621" y="3770"/>
                </a:cubicBezTo>
                <a:cubicBezTo>
                  <a:pt x="568" y="3806"/>
                  <a:pt x="551" y="3801"/>
                  <a:pt x="511" y="3860"/>
                </a:cubicBezTo>
                <a:cubicBezTo>
                  <a:pt x="552" y="3874"/>
                  <a:pt x="597" y="3866"/>
                  <a:pt x="561" y="3920"/>
                </a:cubicBezTo>
                <a:cubicBezTo>
                  <a:pt x="554" y="3930"/>
                  <a:pt x="541" y="3933"/>
                  <a:pt x="531" y="3940"/>
                </a:cubicBezTo>
                <a:cubicBezTo>
                  <a:pt x="524" y="3960"/>
                  <a:pt x="518" y="3980"/>
                  <a:pt x="511" y="4000"/>
                </a:cubicBezTo>
                <a:cubicBezTo>
                  <a:pt x="503" y="4023"/>
                  <a:pt x="451" y="4040"/>
                  <a:pt x="451" y="4040"/>
                </a:cubicBezTo>
                <a:cubicBezTo>
                  <a:pt x="434" y="4037"/>
                  <a:pt x="413" y="4042"/>
                  <a:pt x="401" y="4030"/>
                </a:cubicBezTo>
                <a:cubicBezTo>
                  <a:pt x="386" y="4015"/>
                  <a:pt x="399" y="3982"/>
                  <a:pt x="381" y="3970"/>
                </a:cubicBezTo>
                <a:cubicBezTo>
                  <a:pt x="371" y="3963"/>
                  <a:pt x="361" y="3957"/>
                  <a:pt x="351" y="3950"/>
                </a:cubicBezTo>
                <a:cubicBezTo>
                  <a:pt x="306" y="3883"/>
                  <a:pt x="282" y="3898"/>
                  <a:pt x="191" y="3890"/>
                </a:cubicBezTo>
                <a:cubicBezTo>
                  <a:pt x="135" y="3899"/>
                  <a:pt x="112" y="3894"/>
                  <a:pt x="81" y="3940"/>
                </a:cubicBezTo>
                <a:cubicBezTo>
                  <a:pt x="96" y="3984"/>
                  <a:pt x="89" y="3995"/>
                  <a:pt x="51" y="4020"/>
                </a:cubicBezTo>
                <a:cubicBezTo>
                  <a:pt x="18" y="4070"/>
                  <a:pt x="0" y="4096"/>
                  <a:pt x="71" y="4120"/>
                </a:cubicBezTo>
                <a:cubicBezTo>
                  <a:pt x="78" y="4140"/>
                  <a:pt x="84" y="4160"/>
                  <a:pt x="91" y="4180"/>
                </a:cubicBezTo>
                <a:cubicBezTo>
                  <a:pt x="97" y="4199"/>
                  <a:pt x="91" y="4222"/>
                  <a:pt x="101" y="4240"/>
                </a:cubicBezTo>
                <a:cubicBezTo>
                  <a:pt x="106" y="4249"/>
                  <a:pt x="121" y="4247"/>
                  <a:pt x="131" y="4250"/>
                </a:cubicBezTo>
                <a:cubicBezTo>
                  <a:pt x="85" y="4319"/>
                  <a:pt x="83" y="4287"/>
                  <a:pt x="101" y="4340"/>
                </a:cubicBezTo>
                <a:cubicBezTo>
                  <a:pt x="115" y="4438"/>
                  <a:pt x="108" y="4431"/>
                  <a:pt x="201" y="4400"/>
                </a:cubicBezTo>
                <a:cubicBezTo>
                  <a:pt x="224" y="4392"/>
                  <a:pt x="141" y="4440"/>
                  <a:pt x="141" y="4440"/>
                </a:cubicBezTo>
                <a:cubicBezTo>
                  <a:pt x="134" y="4460"/>
                  <a:pt x="103" y="4488"/>
                  <a:pt x="121" y="4500"/>
                </a:cubicBezTo>
                <a:cubicBezTo>
                  <a:pt x="141" y="4513"/>
                  <a:pt x="161" y="4527"/>
                  <a:pt x="181" y="4540"/>
                </a:cubicBezTo>
                <a:cubicBezTo>
                  <a:pt x="191" y="4547"/>
                  <a:pt x="211" y="4560"/>
                  <a:pt x="211" y="4560"/>
                </a:cubicBezTo>
                <a:cubicBezTo>
                  <a:pt x="273" y="4653"/>
                  <a:pt x="165" y="4481"/>
                  <a:pt x="241" y="4690"/>
                </a:cubicBezTo>
                <a:cubicBezTo>
                  <a:pt x="245" y="4700"/>
                  <a:pt x="262" y="4695"/>
                  <a:pt x="271" y="4700"/>
                </a:cubicBezTo>
                <a:cubicBezTo>
                  <a:pt x="282" y="4705"/>
                  <a:pt x="291" y="4713"/>
                  <a:pt x="301" y="4720"/>
                </a:cubicBezTo>
                <a:cubicBezTo>
                  <a:pt x="319" y="4773"/>
                  <a:pt x="331" y="4845"/>
                  <a:pt x="361" y="4890"/>
                </a:cubicBezTo>
                <a:cubicBezTo>
                  <a:pt x="525" y="4878"/>
                  <a:pt x="462" y="4854"/>
                  <a:pt x="561" y="4920"/>
                </a:cubicBezTo>
                <a:cubicBezTo>
                  <a:pt x="584" y="4935"/>
                  <a:pt x="641" y="4940"/>
                  <a:pt x="641" y="4940"/>
                </a:cubicBezTo>
                <a:cubicBezTo>
                  <a:pt x="668" y="4935"/>
                  <a:pt x="702" y="4939"/>
                  <a:pt x="721" y="4920"/>
                </a:cubicBezTo>
                <a:cubicBezTo>
                  <a:pt x="728" y="4913"/>
                  <a:pt x="724" y="4897"/>
                  <a:pt x="731" y="4890"/>
                </a:cubicBezTo>
                <a:cubicBezTo>
                  <a:pt x="736" y="4885"/>
                  <a:pt x="801" y="4870"/>
                  <a:pt x="801" y="4870"/>
                </a:cubicBezTo>
                <a:cubicBezTo>
                  <a:pt x="818" y="4873"/>
                  <a:pt x="839" y="4868"/>
                  <a:pt x="851" y="4880"/>
                </a:cubicBezTo>
                <a:cubicBezTo>
                  <a:pt x="897" y="4926"/>
                  <a:pt x="842" y="4944"/>
                  <a:pt x="901" y="4970"/>
                </a:cubicBezTo>
                <a:cubicBezTo>
                  <a:pt x="920" y="4978"/>
                  <a:pt x="941" y="4977"/>
                  <a:pt x="961" y="4980"/>
                </a:cubicBezTo>
                <a:cubicBezTo>
                  <a:pt x="993" y="5028"/>
                  <a:pt x="977" y="4999"/>
                  <a:pt x="1001" y="5070"/>
                </a:cubicBezTo>
                <a:cubicBezTo>
                  <a:pt x="1009" y="5093"/>
                  <a:pt x="1041" y="5097"/>
                  <a:pt x="1061" y="5110"/>
                </a:cubicBezTo>
                <a:cubicBezTo>
                  <a:pt x="1071" y="5117"/>
                  <a:pt x="1091" y="5130"/>
                  <a:pt x="1091" y="5130"/>
                </a:cubicBezTo>
                <a:cubicBezTo>
                  <a:pt x="1125" y="5182"/>
                  <a:pt x="1114" y="5231"/>
                  <a:pt x="1141" y="5280"/>
                </a:cubicBezTo>
                <a:cubicBezTo>
                  <a:pt x="1173" y="5337"/>
                  <a:pt x="1209" y="5379"/>
                  <a:pt x="1271" y="5400"/>
                </a:cubicBezTo>
                <a:cubicBezTo>
                  <a:pt x="1284" y="5438"/>
                  <a:pt x="1277" y="5482"/>
                  <a:pt x="1291" y="5520"/>
                </a:cubicBezTo>
                <a:cubicBezTo>
                  <a:pt x="1299" y="5542"/>
                  <a:pt x="1380" y="5555"/>
                  <a:pt x="1401" y="5560"/>
                </a:cubicBezTo>
                <a:cubicBezTo>
                  <a:pt x="1414" y="5563"/>
                  <a:pt x="1441" y="5570"/>
                  <a:pt x="1441" y="5570"/>
                </a:cubicBezTo>
                <a:cubicBezTo>
                  <a:pt x="1451" y="5577"/>
                  <a:pt x="1465" y="5580"/>
                  <a:pt x="1471" y="5590"/>
                </a:cubicBezTo>
                <a:cubicBezTo>
                  <a:pt x="1501" y="5639"/>
                  <a:pt x="1467" y="5654"/>
                  <a:pt x="1521" y="5660"/>
                </a:cubicBezTo>
                <a:cubicBezTo>
                  <a:pt x="1571" y="5666"/>
                  <a:pt x="1621" y="5667"/>
                  <a:pt x="1671" y="5670"/>
                </a:cubicBezTo>
                <a:cubicBezTo>
                  <a:pt x="1717" y="5685"/>
                  <a:pt x="1753" y="5708"/>
                  <a:pt x="1801" y="5720"/>
                </a:cubicBezTo>
                <a:cubicBezTo>
                  <a:pt x="1867" y="5698"/>
                  <a:pt x="1871" y="5621"/>
                  <a:pt x="1891" y="5560"/>
                </a:cubicBezTo>
                <a:cubicBezTo>
                  <a:pt x="1894" y="5550"/>
                  <a:pt x="1911" y="5553"/>
                  <a:pt x="1921" y="5550"/>
                </a:cubicBezTo>
                <a:cubicBezTo>
                  <a:pt x="1946" y="5474"/>
                  <a:pt x="1896" y="5374"/>
                  <a:pt x="1871" y="5300"/>
                </a:cubicBezTo>
                <a:cubicBezTo>
                  <a:pt x="1867" y="5287"/>
                  <a:pt x="1845" y="5292"/>
                  <a:pt x="1831" y="5290"/>
                </a:cubicBezTo>
                <a:cubicBezTo>
                  <a:pt x="1808" y="5286"/>
                  <a:pt x="1784" y="5283"/>
                  <a:pt x="1761" y="5280"/>
                </a:cubicBezTo>
                <a:cubicBezTo>
                  <a:pt x="1713" y="5208"/>
                  <a:pt x="1742" y="5173"/>
                  <a:pt x="1811" y="5150"/>
                </a:cubicBezTo>
                <a:cubicBezTo>
                  <a:pt x="1825" y="5128"/>
                  <a:pt x="1850" y="5114"/>
                  <a:pt x="1861" y="5090"/>
                </a:cubicBezTo>
                <a:cubicBezTo>
                  <a:pt x="1890" y="5024"/>
                  <a:pt x="1847" y="5023"/>
                  <a:pt x="1911" y="4980"/>
                </a:cubicBezTo>
                <a:cubicBezTo>
                  <a:pt x="1914" y="4943"/>
                  <a:pt x="1905" y="4903"/>
                  <a:pt x="1921" y="4870"/>
                </a:cubicBezTo>
                <a:cubicBezTo>
                  <a:pt x="1931" y="4848"/>
                  <a:pt x="1981" y="4830"/>
                  <a:pt x="1981" y="4830"/>
                </a:cubicBezTo>
                <a:cubicBezTo>
                  <a:pt x="2013" y="4735"/>
                  <a:pt x="1982" y="4750"/>
                  <a:pt x="2071" y="4720"/>
                </a:cubicBezTo>
                <a:cubicBezTo>
                  <a:pt x="2081" y="4717"/>
                  <a:pt x="2091" y="4713"/>
                  <a:pt x="2101" y="4710"/>
                </a:cubicBezTo>
                <a:cubicBezTo>
                  <a:pt x="2121" y="4703"/>
                  <a:pt x="2141" y="4697"/>
                  <a:pt x="2161" y="4690"/>
                </a:cubicBezTo>
                <a:cubicBezTo>
                  <a:pt x="2171" y="4687"/>
                  <a:pt x="2191" y="4680"/>
                  <a:pt x="2191" y="4680"/>
                </a:cubicBezTo>
                <a:cubicBezTo>
                  <a:pt x="2227" y="4704"/>
                  <a:pt x="2240" y="4714"/>
                  <a:pt x="2281" y="4700"/>
                </a:cubicBezTo>
                <a:cubicBezTo>
                  <a:pt x="2291" y="4690"/>
                  <a:pt x="2304" y="4682"/>
                  <a:pt x="2311" y="4670"/>
                </a:cubicBezTo>
                <a:cubicBezTo>
                  <a:pt x="2321" y="4652"/>
                  <a:pt x="2331" y="4610"/>
                  <a:pt x="2331" y="4610"/>
                </a:cubicBezTo>
                <a:cubicBezTo>
                  <a:pt x="2370" y="4668"/>
                  <a:pt x="2402" y="4642"/>
                  <a:pt x="2451" y="4610"/>
                </a:cubicBezTo>
                <a:cubicBezTo>
                  <a:pt x="2528" y="4636"/>
                  <a:pt x="2434" y="4595"/>
                  <a:pt x="2491" y="4660"/>
                </a:cubicBezTo>
                <a:cubicBezTo>
                  <a:pt x="2507" y="4678"/>
                  <a:pt x="2531" y="4687"/>
                  <a:pt x="2551" y="4700"/>
                </a:cubicBezTo>
                <a:cubicBezTo>
                  <a:pt x="2571" y="4713"/>
                  <a:pt x="2591" y="4727"/>
                  <a:pt x="2611" y="4740"/>
                </a:cubicBezTo>
                <a:cubicBezTo>
                  <a:pt x="2621" y="4747"/>
                  <a:pt x="2641" y="4760"/>
                  <a:pt x="2641" y="4760"/>
                </a:cubicBezTo>
                <a:cubicBezTo>
                  <a:pt x="2680" y="4750"/>
                  <a:pt x="2713" y="4751"/>
                  <a:pt x="2731" y="4710"/>
                </a:cubicBezTo>
                <a:cubicBezTo>
                  <a:pt x="2740" y="4691"/>
                  <a:pt x="2751" y="4650"/>
                  <a:pt x="2751" y="4650"/>
                </a:cubicBezTo>
                <a:cubicBezTo>
                  <a:pt x="2784" y="4672"/>
                  <a:pt x="2793" y="4697"/>
                  <a:pt x="2831" y="4710"/>
                </a:cubicBezTo>
                <a:cubicBezTo>
                  <a:pt x="2858" y="4751"/>
                  <a:pt x="2858" y="4778"/>
                  <a:pt x="2911" y="4760"/>
                </a:cubicBezTo>
                <a:cubicBezTo>
                  <a:pt x="2934" y="4725"/>
                  <a:pt x="2951" y="4713"/>
                  <a:pt x="2991" y="4700"/>
                </a:cubicBezTo>
                <a:cubicBezTo>
                  <a:pt x="3048" y="4614"/>
                  <a:pt x="2972" y="4708"/>
                  <a:pt x="3041" y="4680"/>
                </a:cubicBezTo>
                <a:cubicBezTo>
                  <a:pt x="3069" y="4669"/>
                  <a:pt x="3077" y="4590"/>
                  <a:pt x="3081" y="4570"/>
                </a:cubicBezTo>
                <a:cubicBezTo>
                  <a:pt x="3098" y="4573"/>
                  <a:pt x="3119" y="4568"/>
                  <a:pt x="3131" y="4580"/>
                </a:cubicBezTo>
                <a:cubicBezTo>
                  <a:pt x="3143" y="4592"/>
                  <a:pt x="3125" y="4623"/>
                  <a:pt x="3141" y="4630"/>
                </a:cubicBezTo>
                <a:cubicBezTo>
                  <a:pt x="3160" y="4638"/>
                  <a:pt x="3181" y="4617"/>
                  <a:pt x="3201" y="4610"/>
                </a:cubicBezTo>
                <a:cubicBezTo>
                  <a:pt x="3224" y="4602"/>
                  <a:pt x="3261" y="4570"/>
                  <a:pt x="3261" y="4570"/>
                </a:cubicBezTo>
                <a:cubicBezTo>
                  <a:pt x="3296" y="4593"/>
                  <a:pt x="3314" y="4600"/>
                  <a:pt x="3331" y="4650"/>
                </a:cubicBezTo>
                <a:cubicBezTo>
                  <a:pt x="3338" y="4670"/>
                  <a:pt x="3336" y="4695"/>
                  <a:pt x="3351" y="4710"/>
                </a:cubicBezTo>
                <a:cubicBezTo>
                  <a:pt x="3389" y="4748"/>
                  <a:pt x="3369" y="4732"/>
                  <a:pt x="3411" y="4760"/>
                </a:cubicBezTo>
                <a:cubicBezTo>
                  <a:pt x="3444" y="4810"/>
                  <a:pt x="3423" y="4841"/>
                  <a:pt x="3481" y="4860"/>
                </a:cubicBezTo>
                <a:cubicBezTo>
                  <a:pt x="3564" y="4852"/>
                  <a:pt x="3640" y="4843"/>
                  <a:pt x="3721" y="4870"/>
                </a:cubicBezTo>
                <a:cubicBezTo>
                  <a:pt x="3770" y="4919"/>
                  <a:pt x="3778" y="4910"/>
                  <a:pt x="3851" y="4900"/>
                </a:cubicBezTo>
                <a:cubicBezTo>
                  <a:pt x="3950" y="4914"/>
                  <a:pt x="3936" y="4917"/>
                  <a:pt x="3991" y="5000"/>
                </a:cubicBezTo>
                <a:cubicBezTo>
                  <a:pt x="4006" y="5022"/>
                  <a:pt x="4044" y="5007"/>
                  <a:pt x="4071" y="5010"/>
                </a:cubicBezTo>
                <a:cubicBezTo>
                  <a:pt x="4142" y="5034"/>
                  <a:pt x="4113" y="5018"/>
                  <a:pt x="4161" y="5050"/>
                </a:cubicBezTo>
                <a:cubicBezTo>
                  <a:pt x="4177" y="5026"/>
                  <a:pt x="4183" y="4997"/>
                  <a:pt x="4221" y="5030"/>
                </a:cubicBezTo>
                <a:cubicBezTo>
                  <a:pt x="4239" y="5046"/>
                  <a:pt x="4244" y="5073"/>
                  <a:pt x="4261" y="5090"/>
                </a:cubicBezTo>
                <a:cubicBezTo>
                  <a:pt x="4297" y="5126"/>
                  <a:pt x="4333" y="5154"/>
                  <a:pt x="4381" y="5170"/>
                </a:cubicBezTo>
                <a:cubicBezTo>
                  <a:pt x="4456" y="5155"/>
                  <a:pt x="4456" y="5145"/>
                  <a:pt x="4531" y="5170"/>
                </a:cubicBezTo>
                <a:cubicBezTo>
                  <a:pt x="4581" y="5163"/>
                  <a:pt x="4624" y="5156"/>
                  <a:pt x="4671" y="5140"/>
                </a:cubicBezTo>
                <a:cubicBezTo>
                  <a:pt x="4696" y="5065"/>
                  <a:pt x="4659" y="5155"/>
                  <a:pt x="4711" y="5090"/>
                </a:cubicBezTo>
                <a:cubicBezTo>
                  <a:pt x="4718" y="5082"/>
                  <a:pt x="4714" y="5067"/>
                  <a:pt x="4721" y="5060"/>
                </a:cubicBezTo>
                <a:cubicBezTo>
                  <a:pt x="4728" y="5053"/>
                  <a:pt x="4742" y="5055"/>
                  <a:pt x="4751" y="5050"/>
                </a:cubicBezTo>
                <a:cubicBezTo>
                  <a:pt x="4772" y="5038"/>
                  <a:pt x="4811" y="5010"/>
                  <a:pt x="4811" y="5010"/>
                </a:cubicBezTo>
                <a:cubicBezTo>
                  <a:pt x="4858" y="5041"/>
                  <a:pt x="4861" y="5035"/>
                  <a:pt x="4891" y="4990"/>
                </a:cubicBezTo>
                <a:cubicBezTo>
                  <a:pt x="4941" y="5007"/>
                  <a:pt x="4959" y="5053"/>
                  <a:pt x="5011" y="5070"/>
                </a:cubicBezTo>
                <a:cubicBezTo>
                  <a:pt x="5077" y="5092"/>
                  <a:pt x="5143" y="5109"/>
                  <a:pt x="5211" y="5120"/>
                </a:cubicBezTo>
                <a:cubicBezTo>
                  <a:pt x="5292" y="5112"/>
                  <a:pt x="5370" y="5099"/>
                  <a:pt x="5451" y="5090"/>
                </a:cubicBezTo>
                <a:cubicBezTo>
                  <a:pt x="5484" y="5079"/>
                  <a:pt x="5507" y="5043"/>
                  <a:pt x="5541" y="5040"/>
                </a:cubicBezTo>
                <a:cubicBezTo>
                  <a:pt x="5578" y="5037"/>
                  <a:pt x="5614" y="5033"/>
                  <a:pt x="5651" y="5030"/>
                </a:cubicBezTo>
                <a:cubicBezTo>
                  <a:pt x="5688" y="5035"/>
                  <a:pt x="5730" y="5029"/>
                  <a:pt x="5761" y="5050"/>
                </a:cubicBezTo>
                <a:cubicBezTo>
                  <a:pt x="5771" y="5057"/>
                  <a:pt x="5771" y="5074"/>
                  <a:pt x="5781" y="5080"/>
                </a:cubicBezTo>
                <a:cubicBezTo>
                  <a:pt x="5799" y="5091"/>
                  <a:pt x="5841" y="5100"/>
                  <a:pt x="5841" y="5100"/>
                </a:cubicBezTo>
                <a:cubicBezTo>
                  <a:pt x="5902" y="5091"/>
                  <a:pt x="5951" y="5084"/>
                  <a:pt x="6001" y="5050"/>
                </a:cubicBezTo>
                <a:cubicBezTo>
                  <a:pt x="6014" y="5010"/>
                  <a:pt x="6032" y="5003"/>
                  <a:pt x="6071" y="4990"/>
                </a:cubicBezTo>
                <a:cubicBezTo>
                  <a:pt x="6138" y="5003"/>
                  <a:pt x="6207" y="4999"/>
                  <a:pt x="6271" y="5020"/>
                </a:cubicBezTo>
                <a:cubicBezTo>
                  <a:pt x="6304" y="5017"/>
                  <a:pt x="6339" y="5021"/>
                  <a:pt x="6371" y="5010"/>
                </a:cubicBezTo>
                <a:cubicBezTo>
                  <a:pt x="6399" y="5001"/>
                  <a:pt x="6393" y="4965"/>
                  <a:pt x="6381" y="4950"/>
                </a:cubicBezTo>
                <a:cubicBezTo>
                  <a:pt x="6352" y="4914"/>
                  <a:pt x="6242" y="4904"/>
                  <a:pt x="6191" y="4870"/>
                </a:cubicBezTo>
                <a:cubicBezTo>
                  <a:pt x="6145" y="4801"/>
                  <a:pt x="6174" y="4818"/>
                  <a:pt x="6121" y="4800"/>
                </a:cubicBezTo>
                <a:cubicBezTo>
                  <a:pt x="6111" y="4803"/>
                  <a:pt x="6101" y="4811"/>
                  <a:pt x="6091" y="4810"/>
                </a:cubicBezTo>
                <a:cubicBezTo>
                  <a:pt x="6070" y="4808"/>
                  <a:pt x="6031" y="4790"/>
                  <a:pt x="6031" y="4790"/>
                </a:cubicBezTo>
                <a:cubicBezTo>
                  <a:pt x="6005" y="4713"/>
                  <a:pt x="5959" y="4752"/>
                  <a:pt x="5901" y="4720"/>
                </a:cubicBezTo>
                <a:cubicBezTo>
                  <a:pt x="5880" y="4708"/>
                  <a:pt x="5841" y="4680"/>
                  <a:pt x="5841" y="4680"/>
                </a:cubicBezTo>
                <a:cubicBezTo>
                  <a:pt x="5821" y="4619"/>
                  <a:pt x="5800" y="4601"/>
                  <a:pt x="5861" y="4560"/>
                </a:cubicBezTo>
                <a:cubicBezTo>
                  <a:pt x="5842" y="4504"/>
                  <a:pt x="5825" y="4519"/>
                  <a:pt x="5771" y="4530"/>
                </a:cubicBezTo>
                <a:cubicBezTo>
                  <a:pt x="5761" y="4537"/>
                  <a:pt x="5752" y="4545"/>
                  <a:pt x="5741" y="4550"/>
                </a:cubicBezTo>
                <a:cubicBezTo>
                  <a:pt x="5732" y="4555"/>
                  <a:pt x="5719" y="4553"/>
                  <a:pt x="5711" y="4560"/>
                </a:cubicBezTo>
                <a:cubicBezTo>
                  <a:pt x="5646" y="4612"/>
                  <a:pt x="5736" y="4575"/>
                  <a:pt x="5661" y="4600"/>
                </a:cubicBezTo>
                <a:cubicBezTo>
                  <a:pt x="5593" y="4577"/>
                  <a:pt x="5667" y="4609"/>
                  <a:pt x="5611" y="4560"/>
                </a:cubicBezTo>
                <a:cubicBezTo>
                  <a:pt x="5593" y="4544"/>
                  <a:pt x="5551" y="4520"/>
                  <a:pt x="5551" y="4520"/>
                </a:cubicBezTo>
                <a:cubicBezTo>
                  <a:pt x="5544" y="4510"/>
                  <a:pt x="5536" y="4501"/>
                  <a:pt x="5531" y="4490"/>
                </a:cubicBezTo>
                <a:cubicBezTo>
                  <a:pt x="5495" y="4409"/>
                  <a:pt x="5541" y="4435"/>
                  <a:pt x="5451" y="4420"/>
                </a:cubicBezTo>
                <a:cubicBezTo>
                  <a:pt x="5370" y="4366"/>
                  <a:pt x="5449" y="4369"/>
                  <a:pt x="5401" y="4280"/>
                </a:cubicBezTo>
                <a:cubicBezTo>
                  <a:pt x="5390" y="4259"/>
                  <a:pt x="5361" y="4253"/>
                  <a:pt x="5341" y="4240"/>
                </a:cubicBezTo>
                <a:cubicBezTo>
                  <a:pt x="5227" y="4164"/>
                  <a:pt x="5383" y="4254"/>
                  <a:pt x="5291" y="4180"/>
                </a:cubicBezTo>
                <a:cubicBezTo>
                  <a:pt x="5284" y="4175"/>
                  <a:pt x="5224" y="4161"/>
                  <a:pt x="5221" y="4160"/>
                </a:cubicBezTo>
                <a:cubicBezTo>
                  <a:pt x="5202" y="4148"/>
                  <a:pt x="5178" y="4144"/>
                  <a:pt x="5161" y="4130"/>
                </a:cubicBezTo>
                <a:cubicBezTo>
                  <a:pt x="5129" y="4104"/>
                  <a:pt x="5157" y="4092"/>
                  <a:pt x="5111" y="4080"/>
                </a:cubicBezTo>
                <a:cubicBezTo>
                  <a:pt x="5085" y="4073"/>
                  <a:pt x="5058" y="4073"/>
                  <a:pt x="5031" y="4070"/>
                </a:cubicBezTo>
                <a:cubicBezTo>
                  <a:pt x="4994" y="4033"/>
                  <a:pt x="4975" y="3989"/>
                  <a:pt x="4931" y="3960"/>
                </a:cubicBezTo>
                <a:cubicBezTo>
                  <a:pt x="4904" y="3963"/>
                  <a:pt x="4876" y="3960"/>
                  <a:pt x="4851" y="3970"/>
                </a:cubicBezTo>
                <a:cubicBezTo>
                  <a:pt x="4840" y="3974"/>
                  <a:pt x="4842" y="4005"/>
                  <a:pt x="4831" y="4000"/>
                </a:cubicBezTo>
                <a:cubicBezTo>
                  <a:pt x="4810" y="3989"/>
                  <a:pt x="4799" y="3963"/>
                  <a:pt x="4791" y="3940"/>
                </a:cubicBezTo>
                <a:cubicBezTo>
                  <a:pt x="4784" y="3920"/>
                  <a:pt x="4771" y="3880"/>
                  <a:pt x="4771" y="3880"/>
                </a:cubicBezTo>
                <a:cubicBezTo>
                  <a:pt x="4774" y="3850"/>
                  <a:pt x="4771" y="3819"/>
                  <a:pt x="4781" y="3790"/>
                </a:cubicBezTo>
                <a:cubicBezTo>
                  <a:pt x="4785" y="3777"/>
                  <a:pt x="4803" y="3772"/>
                  <a:pt x="4811" y="3760"/>
                </a:cubicBezTo>
                <a:cubicBezTo>
                  <a:pt x="4817" y="3751"/>
                  <a:pt x="4818" y="3740"/>
                  <a:pt x="4821" y="3730"/>
                </a:cubicBezTo>
                <a:cubicBezTo>
                  <a:pt x="4818" y="3707"/>
                  <a:pt x="4825" y="3679"/>
                  <a:pt x="4811" y="3660"/>
                </a:cubicBezTo>
                <a:cubicBezTo>
                  <a:pt x="4792" y="3635"/>
                  <a:pt x="4751" y="3640"/>
                  <a:pt x="4721" y="3630"/>
                </a:cubicBezTo>
                <a:cubicBezTo>
                  <a:pt x="4711" y="3627"/>
                  <a:pt x="4691" y="3620"/>
                  <a:pt x="4691" y="3620"/>
                </a:cubicBezTo>
                <a:cubicBezTo>
                  <a:pt x="4655" y="3632"/>
                  <a:pt x="4650" y="3630"/>
                  <a:pt x="4681" y="3630"/>
                </a:cubicBezTo>
                <a:close/>
              </a:path>
            </a:pathLst>
          </a:custGeom>
          <a:solidFill>
            <a:srgbClr val="009900">
              <a:alpha val="14902"/>
            </a:srgbClr>
          </a:solidFill>
          <a:ln w="28575" cmpd="sng">
            <a:solidFill>
              <a:srgbClr val="000000"/>
            </a:solidFill>
            <a:round/>
            <a:headEnd/>
            <a:tailEnd/>
          </a:ln>
        </p:spPr>
        <p:txBody>
          <a:bodyPr/>
          <a:lstStyle/>
          <a:p>
            <a:endParaRPr lang="it-IT"/>
          </a:p>
        </p:txBody>
      </p:sp>
      <p:sp>
        <p:nvSpPr>
          <p:cNvPr id="7171" name="Freeform 3"/>
          <p:cNvSpPr>
            <a:spLocks noChangeAspect="1"/>
          </p:cNvSpPr>
          <p:nvPr/>
        </p:nvSpPr>
        <p:spPr bwMode="auto">
          <a:xfrm>
            <a:off x="2616200" y="1649431"/>
            <a:ext cx="3589338" cy="1057275"/>
          </a:xfrm>
          <a:custGeom>
            <a:avLst/>
            <a:gdLst>
              <a:gd name="T0" fmla="*/ 0 w 2685"/>
              <a:gd name="T1" fmla="*/ 2147483647 h 1044"/>
              <a:gd name="T2" fmla="*/ 2147483647 w 2685"/>
              <a:gd name="T3" fmla="*/ 2147483647 h 1044"/>
              <a:gd name="T4" fmla="*/ 2147483647 w 2685"/>
              <a:gd name="T5" fmla="*/ 2147483647 h 1044"/>
              <a:gd name="T6" fmla="*/ 2147483647 w 2685"/>
              <a:gd name="T7" fmla="*/ 2147483647 h 1044"/>
              <a:gd name="T8" fmla="*/ 2147483647 w 2685"/>
              <a:gd name="T9" fmla="*/ 2147483647 h 1044"/>
              <a:gd name="T10" fmla="*/ 2147483647 w 2685"/>
              <a:gd name="T11" fmla="*/ 2147483647 h 1044"/>
              <a:gd name="T12" fmla="*/ 2147483647 w 2685"/>
              <a:gd name="T13" fmla="*/ 2147483647 h 1044"/>
              <a:gd name="T14" fmla="*/ 2147483647 w 2685"/>
              <a:gd name="T15" fmla="*/ 2147483647 h 1044"/>
              <a:gd name="T16" fmla="*/ 2147483647 w 2685"/>
              <a:gd name="T17" fmla="*/ 2147483647 h 1044"/>
              <a:gd name="T18" fmla="*/ 2147483647 w 2685"/>
              <a:gd name="T19" fmla="*/ 2147483647 h 1044"/>
              <a:gd name="T20" fmla="*/ 2147483647 w 2685"/>
              <a:gd name="T21" fmla="*/ 2147483647 h 1044"/>
              <a:gd name="T22" fmla="*/ 2147483647 w 2685"/>
              <a:gd name="T23" fmla="*/ 2147483647 h 1044"/>
              <a:gd name="T24" fmla="*/ 2147483647 w 2685"/>
              <a:gd name="T25" fmla="*/ 2147483647 h 1044"/>
              <a:gd name="T26" fmla="*/ 2147483647 w 2685"/>
              <a:gd name="T27" fmla="*/ 2147483647 h 1044"/>
              <a:gd name="T28" fmla="*/ 2147483647 w 2685"/>
              <a:gd name="T29" fmla="*/ 2147483647 h 1044"/>
              <a:gd name="T30" fmla="*/ 2147483647 w 2685"/>
              <a:gd name="T31" fmla="*/ 2147483647 h 1044"/>
              <a:gd name="T32" fmla="*/ 2147483647 w 2685"/>
              <a:gd name="T33" fmla="*/ 2147483647 h 1044"/>
              <a:gd name="T34" fmla="*/ 2147483647 w 2685"/>
              <a:gd name="T35" fmla="*/ 2147483647 h 1044"/>
              <a:gd name="T36" fmla="*/ 2147483647 w 2685"/>
              <a:gd name="T37" fmla="*/ 2147483647 h 1044"/>
              <a:gd name="T38" fmla="*/ 2147483647 w 2685"/>
              <a:gd name="T39" fmla="*/ 2147483647 h 1044"/>
              <a:gd name="T40" fmla="*/ 2147483647 w 2685"/>
              <a:gd name="T41" fmla="*/ 2147483647 h 1044"/>
              <a:gd name="T42" fmla="*/ 2147483647 w 2685"/>
              <a:gd name="T43" fmla="*/ 2147483647 h 1044"/>
              <a:gd name="T44" fmla="*/ 2147483647 w 2685"/>
              <a:gd name="T45" fmla="*/ 2147483647 h 1044"/>
              <a:gd name="T46" fmla="*/ 2147483647 w 2685"/>
              <a:gd name="T47" fmla="*/ 2147483647 h 1044"/>
              <a:gd name="T48" fmla="*/ 2147483647 w 2685"/>
              <a:gd name="T49" fmla="*/ 2147483647 h 1044"/>
              <a:gd name="T50" fmla="*/ 2147483647 w 2685"/>
              <a:gd name="T51" fmla="*/ 2147483647 h 1044"/>
              <a:gd name="T52" fmla="*/ 2147483647 w 2685"/>
              <a:gd name="T53" fmla="*/ 2147483647 h 1044"/>
              <a:gd name="T54" fmla="*/ 2147483647 w 2685"/>
              <a:gd name="T55" fmla="*/ 2147483647 h 1044"/>
              <a:gd name="T56" fmla="*/ 2147483647 w 2685"/>
              <a:gd name="T57" fmla="*/ 2147483647 h 1044"/>
              <a:gd name="T58" fmla="*/ 2147483647 w 2685"/>
              <a:gd name="T59" fmla="*/ 2147483647 h 1044"/>
              <a:gd name="T60" fmla="*/ 2147483647 w 2685"/>
              <a:gd name="T61" fmla="*/ 2147483647 h 1044"/>
              <a:gd name="T62" fmla="*/ 2147483647 w 2685"/>
              <a:gd name="T63" fmla="*/ 2147483647 h 1044"/>
              <a:gd name="T64" fmla="*/ 2147483647 w 2685"/>
              <a:gd name="T65" fmla="*/ 2147483647 h 1044"/>
              <a:gd name="T66" fmla="*/ 2147483647 w 2685"/>
              <a:gd name="T67" fmla="*/ 2147483647 h 1044"/>
              <a:gd name="T68" fmla="*/ 2147483647 w 2685"/>
              <a:gd name="T69" fmla="*/ 2147483647 h 1044"/>
              <a:gd name="T70" fmla="*/ 2147483647 w 2685"/>
              <a:gd name="T71" fmla="*/ 2147483647 h 1044"/>
              <a:gd name="T72" fmla="*/ 2147483647 w 2685"/>
              <a:gd name="T73" fmla="*/ 2147483647 h 1044"/>
              <a:gd name="T74" fmla="*/ 2147483647 w 2685"/>
              <a:gd name="T75" fmla="*/ 0 h 1044"/>
              <a:gd name="T76" fmla="*/ 2147483647 w 2685"/>
              <a:gd name="T77" fmla="*/ 2147483647 h 1044"/>
              <a:gd name="T78" fmla="*/ 2147483647 w 2685"/>
              <a:gd name="T79" fmla="*/ 2147483647 h 104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685" h="1044">
                <a:moveTo>
                  <a:pt x="0" y="330"/>
                </a:moveTo>
                <a:cubicBezTo>
                  <a:pt x="50" y="340"/>
                  <a:pt x="102" y="344"/>
                  <a:pt x="150" y="360"/>
                </a:cubicBezTo>
                <a:cubicBezTo>
                  <a:pt x="180" y="370"/>
                  <a:pt x="240" y="390"/>
                  <a:pt x="240" y="390"/>
                </a:cubicBezTo>
                <a:cubicBezTo>
                  <a:pt x="282" y="453"/>
                  <a:pt x="287" y="459"/>
                  <a:pt x="360" y="435"/>
                </a:cubicBezTo>
                <a:cubicBezTo>
                  <a:pt x="408" y="507"/>
                  <a:pt x="392" y="453"/>
                  <a:pt x="360" y="525"/>
                </a:cubicBezTo>
                <a:cubicBezTo>
                  <a:pt x="347" y="554"/>
                  <a:pt x="330" y="615"/>
                  <a:pt x="330" y="615"/>
                </a:cubicBezTo>
                <a:cubicBezTo>
                  <a:pt x="340" y="645"/>
                  <a:pt x="350" y="675"/>
                  <a:pt x="360" y="705"/>
                </a:cubicBezTo>
                <a:cubicBezTo>
                  <a:pt x="365" y="720"/>
                  <a:pt x="370" y="735"/>
                  <a:pt x="375" y="750"/>
                </a:cubicBezTo>
                <a:cubicBezTo>
                  <a:pt x="382" y="770"/>
                  <a:pt x="374" y="797"/>
                  <a:pt x="390" y="810"/>
                </a:cubicBezTo>
                <a:cubicBezTo>
                  <a:pt x="414" y="831"/>
                  <a:pt x="480" y="840"/>
                  <a:pt x="480" y="840"/>
                </a:cubicBezTo>
                <a:cubicBezTo>
                  <a:pt x="550" y="945"/>
                  <a:pt x="510" y="910"/>
                  <a:pt x="585" y="960"/>
                </a:cubicBezTo>
                <a:cubicBezTo>
                  <a:pt x="592" y="980"/>
                  <a:pt x="603" y="1044"/>
                  <a:pt x="645" y="1035"/>
                </a:cubicBezTo>
                <a:cubicBezTo>
                  <a:pt x="680" y="1027"/>
                  <a:pt x="701" y="986"/>
                  <a:pt x="735" y="975"/>
                </a:cubicBezTo>
                <a:cubicBezTo>
                  <a:pt x="848" y="937"/>
                  <a:pt x="709" y="988"/>
                  <a:pt x="825" y="930"/>
                </a:cubicBezTo>
                <a:cubicBezTo>
                  <a:pt x="890" y="898"/>
                  <a:pt x="1028" y="903"/>
                  <a:pt x="1065" y="900"/>
                </a:cubicBezTo>
                <a:cubicBezTo>
                  <a:pt x="1090" y="905"/>
                  <a:pt x="1116" y="906"/>
                  <a:pt x="1140" y="915"/>
                </a:cubicBezTo>
                <a:cubicBezTo>
                  <a:pt x="1157" y="921"/>
                  <a:pt x="1167" y="944"/>
                  <a:pt x="1185" y="945"/>
                </a:cubicBezTo>
                <a:cubicBezTo>
                  <a:pt x="1250" y="949"/>
                  <a:pt x="1315" y="935"/>
                  <a:pt x="1380" y="930"/>
                </a:cubicBezTo>
                <a:cubicBezTo>
                  <a:pt x="1439" y="891"/>
                  <a:pt x="1446" y="877"/>
                  <a:pt x="1515" y="900"/>
                </a:cubicBezTo>
                <a:cubicBezTo>
                  <a:pt x="1635" y="860"/>
                  <a:pt x="1495" y="920"/>
                  <a:pt x="1575" y="840"/>
                </a:cubicBezTo>
                <a:cubicBezTo>
                  <a:pt x="1586" y="829"/>
                  <a:pt x="1604" y="828"/>
                  <a:pt x="1620" y="825"/>
                </a:cubicBezTo>
                <a:cubicBezTo>
                  <a:pt x="1660" y="818"/>
                  <a:pt x="1700" y="815"/>
                  <a:pt x="1740" y="810"/>
                </a:cubicBezTo>
                <a:cubicBezTo>
                  <a:pt x="1755" y="805"/>
                  <a:pt x="1770" y="789"/>
                  <a:pt x="1785" y="795"/>
                </a:cubicBezTo>
                <a:cubicBezTo>
                  <a:pt x="1814" y="807"/>
                  <a:pt x="1825" y="880"/>
                  <a:pt x="1830" y="900"/>
                </a:cubicBezTo>
                <a:cubicBezTo>
                  <a:pt x="1875" y="895"/>
                  <a:pt x="1931" y="915"/>
                  <a:pt x="1965" y="885"/>
                </a:cubicBezTo>
                <a:cubicBezTo>
                  <a:pt x="1995" y="858"/>
                  <a:pt x="1964" y="802"/>
                  <a:pt x="1980" y="765"/>
                </a:cubicBezTo>
                <a:cubicBezTo>
                  <a:pt x="1986" y="751"/>
                  <a:pt x="2010" y="755"/>
                  <a:pt x="2025" y="750"/>
                </a:cubicBezTo>
                <a:cubicBezTo>
                  <a:pt x="2020" y="725"/>
                  <a:pt x="2019" y="699"/>
                  <a:pt x="2010" y="675"/>
                </a:cubicBezTo>
                <a:cubicBezTo>
                  <a:pt x="1990" y="623"/>
                  <a:pt x="1951" y="636"/>
                  <a:pt x="1995" y="570"/>
                </a:cubicBezTo>
                <a:cubicBezTo>
                  <a:pt x="2005" y="555"/>
                  <a:pt x="2025" y="550"/>
                  <a:pt x="2040" y="540"/>
                </a:cubicBezTo>
                <a:cubicBezTo>
                  <a:pt x="2050" y="525"/>
                  <a:pt x="2055" y="505"/>
                  <a:pt x="2070" y="495"/>
                </a:cubicBezTo>
                <a:cubicBezTo>
                  <a:pt x="2097" y="478"/>
                  <a:pt x="2160" y="465"/>
                  <a:pt x="2160" y="465"/>
                </a:cubicBezTo>
                <a:cubicBezTo>
                  <a:pt x="2180" y="435"/>
                  <a:pt x="2213" y="410"/>
                  <a:pt x="2220" y="375"/>
                </a:cubicBezTo>
                <a:cubicBezTo>
                  <a:pt x="2225" y="350"/>
                  <a:pt x="2224" y="323"/>
                  <a:pt x="2235" y="300"/>
                </a:cubicBezTo>
                <a:cubicBezTo>
                  <a:pt x="2244" y="281"/>
                  <a:pt x="2261" y="265"/>
                  <a:pt x="2280" y="255"/>
                </a:cubicBezTo>
                <a:cubicBezTo>
                  <a:pt x="2308" y="240"/>
                  <a:pt x="2370" y="225"/>
                  <a:pt x="2370" y="225"/>
                </a:cubicBezTo>
                <a:cubicBezTo>
                  <a:pt x="2389" y="129"/>
                  <a:pt x="2386" y="135"/>
                  <a:pt x="2475" y="105"/>
                </a:cubicBezTo>
                <a:cubicBezTo>
                  <a:pt x="2510" y="0"/>
                  <a:pt x="2475" y="25"/>
                  <a:pt x="2550" y="0"/>
                </a:cubicBezTo>
                <a:cubicBezTo>
                  <a:pt x="2580" y="5"/>
                  <a:pt x="2610" y="8"/>
                  <a:pt x="2640" y="15"/>
                </a:cubicBezTo>
                <a:cubicBezTo>
                  <a:pt x="2655" y="18"/>
                  <a:pt x="2685" y="30"/>
                  <a:pt x="2685" y="30"/>
                </a:cubicBezTo>
              </a:path>
            </a:pathLst>
          </a:custGeom>
          <a:solidFill>
            <a:srgbClr val="009900">
              <a:alpha val="0"/>
            </a:srgbClr>
          </a:solidFill>
          <a:ln w="28575" cmpd="sng">
            <a:solidFill>
              <a:srgbClr val="000000"/>
            </a:solidFill>
            <a:round/>
            <a:headEnd/>
            <a:tailEnd/>
          </a:ln>
        </p:spPr>
        <p:txBody>
          <a:bodyPr/>
          <a:lstStyle/>
          <a:p>
            <a:endParaRPr lang="it-IT"/>
          </a:p>
        </p:txBody>
      </p:sp>
      <p:sp>
        <p:nvSpPr>
          <p:cNvPr id="7172" name="Freeform 4"/>
          <p:cNvSpPr>
            <a:spLocks noChangeAspect="1"/>
          </p:cNvSpPr>
          <p:nvPr/>
        </p:nvSpPr>
        <p:spPr bwMode="auto">
          <a:xfrm>
            <a:off x="895352" y="3117856"/>
            <a:ext cx="1041400" cy="893763"/>
          </a:xfrm>
          <a:custGeom>
            <a:avLst/>
            <a:gdLst>
              <a:gd name="T0" fmla="*/ 2147483647 w 780"/>
              <a:gd name="T1" fmla="*/ 0 h 885"/>
              <a:gd name="T2" fmla="*/ 2147483647 w 780"/>
              <a:gd name="T3" fmla="*/ 2147483647 h 885"/>
              <a:gd name="T4" fmla="*/ 2147483647 w 780"/>
              <a:gd name="T5" fmla="*/ 2147483647 h 885"/>
              <a:gd name="T6" fmla="*/ 2147483647 w 780"/>
              <a:gd name="T7" fmla="*/ 2147483647 h 885"/>
              <a:gd name="T8" fmla="*/ 2147483647 w 780"/>
              <a:gd name="T9" fmla="*/ 2147483647 h 885"/>
              <a:gd name="T10" fmla="*/ 2147483647 w 780"/>
              <a:gd name="T11" fmla="*/ 2147483647 h 885"/>
              <a:gd name="T12" fmla="*/ 2147483647 w 780"/>
              <a:gd name="T13" fmla="*/ 2147483647 h 885"/>
              <a:gd name="T14" fmla="*/ 2147483647 w 780"/>
              <a:gd name="T15" fmla="*/ 2147483647 h 885"/>
              <a:gd name="T16" fmla="*/ 2147483647 w 780"/>
              <a:gd name="T17" fmla="*/ 2147483647 h 885"/>
              <a:gd name="T18" fmla="*/ 2147483647 w 780"/>
              <a:gd name="T19" fmla="*/ 2147483647 h 885"/>
              <a:gd name="T20" fmla="*/ 2147483647 w 780"/>
              <a:gd name="T21" fmla="*/ 2147483647 h 885"/>
              <a:gd name="T22" fmla="*/ 2147483647 w 780"/>
              <a:gd name="T23" fmla="*/ 2147483647 h 885"/>
              <a:gd name="T24" fmla="*/ 2147483647 w 780"/>
              <a:gd name="T25" fmla="*/ 2147483647 h 885"/>
              <a:gd name="T26" fmla="*/ 2147483647 w 780"/>
              <a:gd name="T27" fmla="*/ 2147483647 h 885"/>
              <a:gd name="T28" fmla="*/ 2147483647 w 780"/>
              <a:gd name="T29" fmla="*/ 2147483647 h 885"/>
              <a:gd name="T30" fmla="*/ 2147483647 w 780"/>
              <a:gd name="T31" fmla="*/ 2147483647 h 885"/>
              <a:gd name="T32" fmla="*/ 2147483647 w 780"/>
              <a:gd name="T33" fmla="*/ 2147483647 h 885"/>
              <a:gd name="T34" fmla="*/ 2147483647 w 780"/>
              <a:gd name="T35" fmla="*/ 2147483647 h 885"/>
              <a:gd name="T36" fmla="*/ 2147483647 w 780"/>
              <a:gd name="T37" fmla="*/ 2147483647 h 885"/>
              <a:gd name="T38" fmla="*/ 2147483647 w 780"/>
              <a:gd name="T39" fmla="*/ 2147483647 h 885"/>
              <a:gd name="T40" fmla="*/ 2147483647 w 780"/>
              <a:gd name="T41" fmla="*/ 2147483647 h 885"/>
              <a:gd name="T42" fmla="*/ 2147483647 w 780"/>
              <a:gd name="T43" fmla="*/ 2147483647 h 885"/>
              <a:gd name="T44" fmla="*/ 2147483647 w 780"/>
              <a:gd name="T45" fmla="*/ 2147483647 h 885"/>
              <a:gd name="T46" fmla="*/ 2147483647 w 780"/>
              <a:gd name="T47" fmla="*/ 2147483647 h 885"/>
              <a:gd name="T48" fmla="*/ 2147483647 w 780"/>
              <a:gd name="T49" fmla="*/ 2147483647 h 885"/>
              <a:gd name="T50" fmla="*/ 2147483647 w 780"/>
              <a:gd name="T51" fmla="*/ 2147483647 h 885"/>
              <a:gd name="T52" fmla="*/ 2147483647 w 780"/>
              <a:gd name="T53" fmla="*/ 2147483647 h 885"/>
              <a:gd name="T54" fmla="*/ 2147483647 w 780"/>
              <a:gd name="T55" fmla="*/ 2147483647 h 885"/>
              <a:gd name="T56" fmla="*/ 2147483647 w 780"/>
              <a:gd name="T57" fmla="*/ 2147483647 h 885"/>
              <a:gd name="T58" fmla="*/ 2147483647 w 780"/>
              <a:gd name="T59" fmla="*/ 2147483647 h 88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780" h="885">
                <a:moveTo>
                  <a:pt x="532" y="0"/>
                </a:moveTo>
                <a:cubicBezTo>
                  <a:pt x="497" y="13"/>
                  <a:pt x="462" y="11"/>
                  <a:pt x="427" y="23"/>
                </a:cubicBezTo>
                <a:cubicBezTo>
                  <a:pt x="401" y="61"/>
                  <a:pt x="405" y="85"/>
                  <a:pt x="420" y="128"/>
                </a:cubicBezTo>
                <a:cubicBezTo>
                  <a:pt x="431" y="197"/>
                  <a:pt x="453" y="283"/>
                  <a:pt x="525" y="308"/>
                </a:cubicBezTo>
                <a:cubicBezTo>
                  <a:pt x="518" y="358"/>
                  <a:pt x="526" y="379"/>
                  <a:pt x="487" y="405"/>
                </a:cubicBezTo>
                <a:cubicBezTo>
                  <a:pt x="481" y="426"/>
                  <a:pt x="475" y="454"/>
                  <a:pt x="465" y="473"/>
                </a:cubicBezTo>
                <a:cubicBezTo>
                  <a:pt x="456" y="489"/>
                  <a:pt x="435" y="518"/>
                  <a:pt x="435" y="518"/>
                </a:cubicBezTo>
                <a:cubicBezTo>
                  <a:pt x="475" y="531"/>
                  <a:pt x="449" y="545"/>
                  <a:pt x="487" y="563"/>
                </a:cubicBezTo>
                <a:cubicBezTo>
                  <a:pt x="569" y="603"/>
                  <a:pt x="452" y="537"/>
                  <a:pt x="532" y="578"/>
                </a:cubicBezTo>
                <a:cubicBezTo>
                  <a:pt x="583" y="604"/>
                  <a:pt x="528" y="584"/>
                  <a:pt x="577" y="600"/>
                </a:cubicBezTo>
                <a:cubicBezTo>
                  <a:pt x="586" y="558"/>
                  <a:pt x="589" y="549"/>
                  <a:pt x="630" y="563"/>
                </a:cubicBezTo>
                <a:cubicBezTo>
                  <a:pt x="645" y="628"/>
                  <a:pt x="701" y="638"/>
                  <a:pt x="757" y="645"/>
                </a:cubicBezTo>
                <a:cubicBezTo>
                  <a:pt x="772" y="687"/>
                  <a:pt x="765" y="731"/>
                  <a:pt x="780" y="773"/>
                </a:cubicBezTo>
                <a:cubicBezTo>
                  <a:pt x="777" y="783"/>
                  <a:pt x="779" y="795"/>
                  <a:pt x="772" y="803"/>
                </a:cubicBezTo>
                <a:cubicBezTo>
                  <a:pt x="757" y="822"/>
                  <a:pt x="721" y="801"/>
                  <a:pt x="705" y="795"/>
                </a:cubicBezTo>
                <a:cubicBezTo>
                  <a:pt x="675" y="803"/>
                  <a:pt x="659" y="812"/>
                  <a:pt x="630" y="803"/>
                </a:cubicBezTo>
                <a:cubicBezTo>
                  <a:pt x="576" y="767"/>
                  <a:pt x="598" y="786"/>
                  <a:pt x="562" y="750"/>
                </a:cubicBezTo>
                <a:cubicBezTo>
                  <a:pt x="576" y="730"/>
                  <a:pt x="595" y="712"/>
                  <a:pt x="570" y="683"/>
                </a:cubicBezTo>
                <a:cubicBezTo>
                  <a:pt x="560" y="671"/>
                  <a:pt x="525" y="668"/>
                  <a:pt x="525" y="668"/>
                </a:cubicBezTo>
                <a:cubicBezTo>
                  <a:pt x="520" y="660"/>
                  <a:pt x="518" y="640"/>
                  <a:pt x="510" y="645"/>
                </a:cubicBezTo>
                <a:cubicBezTo>
                  <a:pt x="508" y="647"/>
                  <a:pt x="502" y="697"/>
                  <a:pt x="495" y="705"/>
                </a:cubicBezTo>
                <a:cubicBezTo>
                  <a:pt x="481" y="723"/>
                  <a:pt x="455" y="724"/>
                  <a:pt x="435" y="728"/>
                </a:cubicBezTo>
                <a:cubicBezTo>
                  <a:pt x="410" y="744"/>
                  <a:pt x="399" y="764"/>
                  <a:pt x="375" y="780"/>
                </a:cubicBezTo>
                <a:cubicBezTo>
                  <a:pt x="364" y="811"/>
                  <a:pt x="352" y="816"/>
                  <a:pt x="322" y="825"/>
                </a:cubicBezTo>
                <a:cubicBezTo>
                  <a:pt x="307" y="820"/>
                  <a:pt x="282" y="825"/>
                  <a:pt x="277" y="810"/>
                </a:cubicBezTo>
                <a:cubicBezTo>
                  <a:pt x="267" y="780"/>
                  <a:pt x="263" y="767"/>
                  <a:pt x="232" y="758"/>
                </a:cubicBezTo>
                <a:cubicBezTo>
                  <a:pt x="118" y="773"/>
                  <a:pt x="217" y="747"/>
                  <a:pt x="165" y="788"/>
                </a:cubicBezTo>
                <a:cubicBezTo>
                  <a:pt x="147" y="802"/>
                  <a:pt x="120" y="799"/>
                  <a:pt x="97" y="803"/>
                </a:cubicBezTo>
                <a:cubicBezTo>
                  <a:pt x="93" y="823"/>
                  <a:pt x="93" y="849"/>
                  <a:pt x="75" y="863"/>
                </a:cubicBezTo>
                <a:cubicBezTo>
                  <a:pt x="62" y="873"/>
                  <a:pt x="0" y="863"/>
                  <a:pt x="22" y="885"/>
                </a:cubicBezTo>
              </a:path>
            </a:pathLst>
          </a:custGeom>
          <a:solidFill>
            <a:srgbClr val="009900">
              <a:alpha val="10196"/>
            </a:srgbClr>
          </a:solidFill>
          <a:ln w="28575" cmpd="sng">
            <a:solidFill>
              <a:srgbClr val="000000"/>
            </a:solidFill>
            <a:round/>
            <a:headEnd/>
            <a:tailEnd/>
          </a:ln>
        </p:spPr>
        <p:txBody>
          <a:bodyPr/>
          <a:lstStyle/>
          <a:p>
            <a:endParaRPr lang="it-IT"/>
          </a:p>
        </p:txBody>
      </p:sp>
      <p:sp>
        <p:nvSpPr>
          <p:cNvPr id="7173" name="Oval 5"/>
          <p:cNvSpPr>
            <a:spLocks noChangeAspect="1" noChangeArrowheads="1"/>
          </p:cNvSpPr>
          <p:nvPr/>
        </p:nvSpPr>
        <p:spPr bwMode="auto">
          <a:xfrm>
            <a:off x="1382713" y="3430588"/>
            <a:ext cx="107950" cy="96837"/>
          </a:xfrm>
          <a:prstGeom prst="ellipse">
            <a:avLst/>
          </a:prstGeom>
          <a:solidFill>
            <a:schemeClr val="tx1"/>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7174" name="Freeform 6"/>
          <p:cNvSpPr>
            <a:spLocks noChangeAspect="1"/>
          </p:cNvSpPr>
          <p:nvPr/>
        </p:nvSpPr>
        <p:spPr bwMode="auto">
          <a:xfrm>
            <a:off x="1824047" y="3375025"/>
            <a:ext cx="1152525" cy="609600"/>
          </a:xfrm>
          <a:custGeom>
            <a:avLst/>
            <a:gdLst>
              <a:gd name="T0" fmla="*/ 2147483647 w 880"/>
              <a:gd name="T1" fmla="*/ 2147483647 h 605"/>
              <a:gd name="T2" fmla="*/ 2147483647 w 880"/>
              <a:gd name="T3" fmla="*/ 2147483647 h 605"/>
              <a:gd name="T4" fmla="*/ 2147483647 w 880"/>
              <a:gd name="T5" fmla="*/ 2147483647 h 605"/>
              <a:gd name="T6" fmla="*/ 2147483647 w 880"/>
              <a:gd name="T7" fmla="*/ 2147483647 h 605"/>
              <a:gd name="T8" fmla="*/ 2147483647 w 880"/>
              <a:gd name="T9" fmla="*/ 2147483647 h 605"/>
              <a:gd name="T10" fmla="*/ 2147483647 w 880"/>
              <a:gd name="T11" fmla="*/ 2147483647 h 605"/>
              <a:gd name="T12" fmla="*/ 2147483647 w 880"/>
              <a:gd name="T13" fmla="*/ 2147483647 h 605"/>
              <a:gd name="T14" fmla="*/ 2147483647 w 880"/>
              <a:gd name="T15" fmla="*/ 2147483647 h 605"/>
              <a:gd name="T16" fmla="*/ 2147483647 w 880"/>
              <a:gd name="T17" fmla="*/ 2147483647 h 605"/>
              <a:gd name="T18" fmla="*/ 2147483647 w 880"/>
              <a:gd name="T19" fmla="*/ 2147483647 h 605"/>
              <a:gd name="T20" fmla="*/ 2147483647 w 880"/>
              <a:gd name="T21" fmla="*/ 2147483647 h 605"/>
              <a:gd name="T22" fmla="*/ 2147483647 w 880"/>
              <a:gd name="T23" fmla="*/ 2147483647 h 605"/>
              <a:gd name="T24" fmla="*/ 2147483647 w 880"/>
              <a:gd name="T25" fmla="*/ 2147483647 h 605"/>
              <a:gd name="T26" fmla="*/ 2147483647 w 880"/>
              <a:gd name="T27" fmla="*/ 2147483647 h 605"/>
              <a:gd name="T28" fmla="*/ 2147483647 w 880"/>
              <a:gd name="T29" fmla="*/ 2147483647 h 605"/>
              <a:gd name="T30" fmla="*/ 2147483647 w 880"/>
              <a:gd name="T31" fmla="*/ 2147483647 h 605"/>
              <a:gd name="T32" fmla="*/ 2147483647 w 880"/>
              <a:gd name="T33" fmla="*/ 0 h 605"/>
              <a:gd name="T34" fmla="*/ 2147483647 w 880"/>
              <a:gd name="T35" fmla="*/ 2147483647 h 605"/>
              <a:gd name="T36" fmla="*/ 2147483647 w 880"/>
              <a:gd name="T37" fmla="*/ 2147483647 h 605"/>
              <a:gd name="T38" fmla="*/ 2147483647 w 880"/>
              <a:gd name="T39" fmla="*/ 2147483647 h 605"/>
              <a:gd name="T40" fmla="*/ 2147483647 w 880"/>
              <a:gd name="T41" fmla="*/ 2147483647 h 605"/>
              <a:gd name="T42" fmla="*/ 2147483647 w 880"/>
              <a:gd name="T43" fmla="*/ 2147483647 h 605"/>
              <a:gd name="T44" fmla="*/ 2147483647 w 880"/>
              <a:gd name="T45" fmla="*/ 2147483647 h 605"/>
              <a:gd name="T46" fmla="*/ 2147483647 w 880"/>
              <a:gd name="T47" fmla="*/ 2147483647 h 605"/>
              <a:gd name="T48" fmla="*/ 2147483647 w 880"/>
              <a:gd name="T49" fmla="*/ 2147483647 h 605"/>
              <a:gd name="T50" fmla="*/ 2147483647 w 880"/>
              <a:gd name="T51" fmla="*/ 2147483647 h 605"/>
              <a:gd name="T52" fmla="*/ 2147483647 w 880"/>
              <a:gd name="T53" fmla="*/ 2147483647 h 605"/>
              <a:gd name="T54" fmla="*/ 2147483647 w 880"/>
              <a:gd name="T55" fmla="*/ 2147483647 h 605"/>
              <a:gd name="T56" fmla="*/ 2147483647 w 880"/>
              <a:gd name="T57" fmla="*/ 2147483647 h 605"/>
              <a:gd name="T58" fmla="*/ 2147483647 w 880"/>
              <a:gd name="T59" fmla="*/ 2147483647 h 605"/>
              <a:gd name="T60" fmla="*/ 2147483647 w 880"/>
              <a:gd name="T61" fmla="*/ 2147483647 h 605"/>
              <a:gd name="T62" fmla="*/ 2147483647 w 880"/>
              <a:gd name="T63" fmla="*/ 2147483647 h 605"/>
              <a:gd name="T64" fmla="*/ 2147483647 w 880"/>
              <a:gd name="T65" fmla="*/ 2147483647 h 605"/>
              <a:gd name="T66" fmla="*/ 2147483647 w 880"/>
              <a:gd name="T67" fmla="*/ 2147483647 h 605"/>
              <a:gd name="T68" fmla="*/ 2147483647 w 880"/>
              <a:gd name="T69" fmla="*/ 2147483647 h 605"/>
              <a:gd name="T70" fmla="*/ 2147483647 w 880"/>
              <a:gd name="T71" fmla="*/ 2147483647 h 605"/>
              <a:gd name="T72" fmla="*/ 2147483647 w 880"/>
              <a:gd name="T73" fmla="*/ 2147483647 h 605"/>
              <a:gd name="T74" fmla="*/ 2147483647 w 880"/>
              <a:gd name="T75" fmla="*/ 2147483647 h 605"/>
              <a:gd name="T76" fmla="*/ 2147483647 w 880"/>
              <a:gd name="T77" fmla="*/ 2147483647 h 605"/>
              <a:gd name="T78" fmla="*/ 2147483647 w 880"/>
              <a:gd name="T79" fmla="*/ 2147483647 h 605"/>
              <a:gd name="T80" fmla="*/ 2147483647 w 880"/>
              <a:gd name="T81" fmla="*/ 2147483647 h 605"/>
              <a:gd name="T82" fmla="*/ 2147483647 w 880"/>
              <a:gd name="T83" fmla="*/ 2147483647 h 605"/>
              <a:gd name="T84" fmla="*/ 2147483647 w 880"/>
              <a:gd name="T85" fmla="*/ 2147483647 h 605"/>
              <a:gd name="T86" fmla="*/ 2147483647 w 880"/>
              <a:gd name="T87" fmla="*/ 2147483647 h 605"/>
              <a:gd name="T88" fmla="*/ 2147483647 w 880"/>
              <a:gd name="T89" fmla="*/ 2147483647 h 605"/>
              <a:gd name="T90" fmla="*/ 2147483647 w 880"/>
              <a:gd name="T91" fmla="*/ 2147483647 h 605"/>
              <a:gd name="T92" fmla="*/ 2147483647 w 880"/>
              <a:gd name="T93" fmla="*/ 2147483647 h 605"/>
              <a:gd name="T94" fmla="*/ 2147483647 w 880"/>
              <a:gd name="T95" fmla="*/ 2147483647 h 605"/>
              <a:gd name="T96" fmla="*/ 2147483647 w 880"/>
              <a:gd name="T97" fmla="*/ 2147483647 h 605"/>
              <a:gd name="T98" fmla="*/ 2147483647 w 880"/>
              <a:gd name="T99" fmla="*/ 2147483647 h 605"/>
              <a:gd name="T100" fmla="*/ 2147483647 w 880"/>
              <a:gd name="T101" fmla="*/ 2147483647 h 605"/>
              <a:gd name="T102" fmla="*/ 2147483647 w 880"/>
              <a:gd name="T103" fmla="*/ 2147483647 h 605"/>
              <a:gd name="T104" fmla="*/ 2147483647 w 880"/>
              <a:gd name="T105" fmla="*/ 2147483647 h 605"/>
              <a:gd name="T106" fmla="*/ 2147483647 w 880"/>
              <a:gd name="T107" fmla="*/ 2147483647 h 605"/>
              <a:gd name="T108" fmla="*/ 2147483647 w 880"/>
              <a:gd name="T109" fmla="*/ 2147483647 h 605"/>
              <a:gd name="T110" fmla="*/ 2147483647 w 880"/>
              <a:gd name="T111" fmla="*/ 2147483647 h 605"/>
              <a:gd name="T112" fmla="*/ 2147483647 w 880"/>
              <a:gd name="T113" fmla="*/ 2147483647 h 605"/>
              <a:gd name="T114" fmla="*/ 2147483647 w 880"/>
              <a:gd name="T115" fmla="*/ 2147483647 h 605"/>
              <a:gd name="T116" fmla="*/ 2147483647 w 880"/>
              <a:gd name="T117" fmla="*/ 2147483647 h 605"/>
              <a:gd name="T118" fmla="*/ 2147483647 w 880"/>
              <a:gd name="T119" fmla="*/ 2147483647 h 605"/>
              <a:gd name="T120" fmla="*/ 2147483647 w 880"/>
              <a:gd name="T121" fmla="*/ 2147483647 h 60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880" h="605">
                <a:moveTo>
                  <a:pt x="7" y="285"/>
                </a:moveTo>
                <a:cubicBezTo>
                  <a:pt x="20" y="245"/>
                  <a:pt x="7" y="295"/>
                  <a:pt x="7" y="255"/>
                </a:cubicBezTo>
                <a:cubicBezTo>
                  <a:pt x="7" y="247"/>
                  <a:pt x="21" y="207"/>
                  <a:pt x="22" y="205"/>
                </a:cubicBezTo>
                <a:cubicBezTo>
                  <a:pt x="25" y="197"/>
                  <a:pt x="22" y="187"/>
                  <a:pt x="27" y="180"/>
                </a:cubicBezTo>
                <a:cubicBezTo>
                  <a:pt x="44" y="158"/>
                  <a:pt x="63" y="159"/>
                  <a:pt x="87" y="155"/>
                </a:cubicBezTo>
                <a:cubicBezTo>
                  <a:pt x="91" y="148"/>
                  <a:pt x="99" y="131"/>
                  <a:pt x="112" y="135"/>
                </a:cubicBezTo>
                <a:cubicBezTo>
                  <a:pt x="123" y="139"/>
                  <a:pt x="142" y="155"/>
                  <a:pt x="142" y="155"/>
                </a:cubicBezTo>
                <a:cubicBezTo>
                  <a:pt x="147" y="153"/>
                  <a:pt x="172" y="135"/>
                  <a:pt x="172" y="135"/>
                </a:cubicBezTo>
                <a:cubicBezTo>
                  <a:pt x="188" y="130"/>
                  <a:pt x="217" y="160"/>
                  <a:pt x="217" y="160"/>
                </a:cubicBezTo>
                <a:cubicBezTo>
                  <a:pt x="240" y="195"/>
                  <a:pt x="227" y="183"/>
                  <a:pt x="252" y="200"/>
                </a:cubicBezTo>
                <a:cubicBezTo>
                  <a:pt x="264" y="217"/>
                  <a:pt x="272" y="223"/>
                  <a:pt x="292" y="230"/>
                </a:cubicBezTo>
                <a:cubicBezTo>
                  <a:pt x="315" y="196"/>
                  <a:pt x="308" y="211"/>
                  <a:pt x="317" y="185"/>
                </a:cubicBezTo>
                <a:cubicBezTo>
                  <a:pt x="319" y="160"/>
                  <a:pt x="314" y="113"/>
                  <a:pt x="337" y="90"/>
                </a:cubicBezTo>
                <a:cubicBezTo>
                  <a:pt x="349" y="78"/>
                  <a:pt x="367" y="75"/>
                  <a:pt x="382" y="70"/>
                </a:cubicBezTo>
                <a:cubicBezTo>
                  <a:pt x="387" y="68"/>
                  <a:pt x="397" y="65"/>
                  <a:pt x="397" y="65"/>
                </a:cubicBezTo>
                <a:cubicBezTo>
                  <a:pt x="399" y="58"/>
                  <a:pt x="413" y="24"/>
                  <a:pt x="417" y="20"/>
                </a:cubicBezTo>
                <a:cubicBezTo>
                  <a:pt x="425" y="12"/>
                  <a:pt x="447" y="0"/>
                  <a:pt x="447" y="0"/>
                </a:cubicBezTo>
                <a:cubicBezTo>
                  <a:pt x="455" y="2"/>
                  <a:pt x="465" y="0"/>
                  <a:pt x="472" y="5"/>
                </a:cubicBezTo>
                <a:cubicBezTo>
                  <a:pt x="481" y="12"/>
                  <a:pt x="485" y="25"/>
                  <a:pt x="492" y="35"/>
                </a:cubicBezTo>
                <a:cubicBezTo>
                  <a:pt x="498" y="44"/>
                  <a:pt x="493" y="59"/>
                  <a:pt x="502" y="65"/>
                </a:cubicBezTo>
                <a:cubicBezTo>
                  <a:pt x="512" y="72"/>
                  <a:pt x="532" y="85"/>
                  <a:pt x="532" y="85"/>
                </a:cubicBezTo>
                <a:cubicBezTo>
                  <a:pt x="534" y="113"/>
                  <a:pt x="531" y="142"/>
                  <a:pt x="537" y="170"/>
                </a:cubicBezTo>
                <a:cubicBezTo>
                  <a:pt x="540" y="182"/>
                  <a:pt x="550" y="190"/>
                  <a:pt x="557" y="200"/>
                </a:cubicBezTo>
                <a:cubicBezTo>
                  <a:pt x="563" y="209"/>
                  <a:pt x="564" y="220"/>
                  <a:pt x="567" y="230"/>
                </a:cubicBezTo>
                <a:cubicBezTo>
                  <a:pt x="569" y="235"/>
                  <a:pt x="577" y="233"/>
                  <a:pt x="582" y="235"/>
                </a:cubicBezTo>
                <a:cubicBezTo>
                  <a:pt x="589" y="225"/>
                  <a:pt x="590" y="203"/>
                  <a:pt x="602" y="205"/>
                </a:cubicBezTo>
                <a:cubicBezTo>
                  <a:pt x="630" y="211"/>
                  <a:pt x="653" y="216"/>
                  <a:pt x="682" y="220"/>
                </a:cubicBezTo>
                <a:cubicBezTo>
                  <a:pt x="684" y="227"/>
                  <a:pt x="682" y="236"/>
                  <a:pt x="687" y="240"/>
                </a:cubicBezTo>
                <a:cubicBezTo>
                  <a:pt x="691" y="243"/>
                  <a:pt x="698" y="238"/>
                  <a:pt x="702" y="235"/>
                </a:cubicBezTo>
                <a:cubicBezTo>
                  <a:pt x="720" y="221"/>
                  <a:pt x="716" y="214"/>
                  <a:pt x="742" y="205"/>
                </a:cubicBezTo>
                <a:cubicBezTo>
                  <a:pt x="745" y="200"/>
                  <a:pt x="746" y="191"/>
                  <a:pt x="752" y="190"/>
                </a:cubicBezTo>
                <a:cubicBezTo>
                  <a:pt x="758" y="189"/>
                  <a:pt x="762" y="196"/>
                  <a:pt x="767" y="200"/>
                </a:cubicBezTo>
                <a:cubicBezTo>
                  <a:pt x="792" y="221"/>
                  <a:pt x="791" y="230"/>
                  <a:pt x="822" y="250"/>
                </a:cubicBezTo>
                <a:cubicBezTo>
                  <a:pt x="836" y="259"/>
                  <a:pt x="867" y="270"/>
                  <a:pt x="867" y="270"/>
                </a:cubicBezTo>
                <a:cubicBezTo>
                  <a:pt x="880" y="310"/>
                  <a:pt x="862" y="347"/>
                  <a:pt x="852" y="385"/>
                </a:cubicBezTo>
                <a:cubicBezTo>
                  <a:pt x="847" y="439"/>
                  <a:pt x="850" y="462"/>
                  <a:pt x="797" y="480"/>
                </a:cubicBezTo>
                <a:cubicBezTo>
                  <a:pt x="794" y="485"/>
                  <a:pt x="791" y="491"/>
                  <a:pt x="787" y="495"/>
                </a:cubicBezTo>
                <a:cubicBezTo>
                  <a:pt x="783" y="499"/>
                  <a:pt x="776" y="500"/>
                  <a:pt x="772" y="505"/>
                </a:cubicBezTo>
                <a:cubicBezTo>
                  <a:pt x="755" y="527"/>
                  <a:pt x="783" y="516"/>
                  <a:pt x="752" y="530"/>
                </a:cubicBezTo>
                <a:cubicBezTo>
                  <a:pt x="742" y="534"/>
                  <a:pt x="732" y="537"/>
                  <a:pt x="722" y="540"/>
                </a:cubicBezTo>
                <a:cubicBezTo>
                  <a:pt x="717" y="542"/>
                  <a:pt x="707" y="545"/>
                  <a:pt x="707" y="545"/>
                </a:cubicBezTo>
                <a:cubicBezTo>
                  <a:pt x="693" y="565"/>
                  <a:pt x="689" y="575"/>
                  <a:pt x="667" y="560"/>
                </a:cubicBezTo>
                <a:cubicBezTo>
                  <a:pt x="653" y="539"/>
                  <a:pt x="635" y="528"/>
                  <a:pt x="612" y="520"/>
                </a:cubicBezTo>
                <a:cubicBezTo>
                  <a:pt x="598" y="542"/>
                  <a:pt x="588" y="558"/>
                  <a:pt x="577" y="580"/>
                </a:cubicBezTo>
                <a:cubicBezTo>
                  <a:pt x="574" y="585"/>
                  <a:pt x="572" y="592"/>
                  <a:pt x="567" y="595"/>
                </a:cubicBezTo>
                <a:cubicBezTo>
                  <a:pt x="558" y="601"/>
                  <a:pt x="537" y="605"/>
                  <a:pt x="537" y="605"/>
                </a:cubicBezTo>
                <a:cubicBezTo>
                  <a:pt x="515" y="598"/>
                  <a:pt x="524" y="587"/>
                  <a:pt x="502" y="580"/>
                </a:cubicBezTo>
                <a:cubicBezTo>
                  <a:pt x="490" y="562"/>
                  <a:pt x="472" y="542"/>
                  <a:pt x="452" y="535"/>
                </a:cubicBezTo>
                <a:cubicBezTo>
                  <a:pt x="449" y="530"/>
                  <a:pt x="447" y="523"/>
                  <a:pt x="442" y="520"/>
                </a:cubicBezTo>
                <a:cubicBezTo>
                  <a:pt x="433" y="514"/>
                  <a:pt x="412" y="510"/>
                  <a:pt x="412" y="510"/>
                </a:cubicBezTo>
                <a:cubicBezTo>
                  <a:pt x="407" y="512"/>
                  <a:pt x="402" y="517"/>
                  <a:pt x="397" y="515"/>
                </a:cubicBezTo>
                <a:cubicBezTo>
                  <a:pt x="386" y="511"/>
                  <a:pt x="378" y="499"/>
                  <a:pt x="367" y="495"/>
                </a:cubicBezTo>
                <a:cubicBezTo>
                  <a:pt x="349" y="489"/>
                  <a:pt x="330" y="486"/>
                  <a:pt x="312" y="480"/>
                </a:cubicBezTo>
                <a:cubicBezTo>
                  <a:pt x="295" y="463"/>
                  <a:pt x="274" y="452"/>
                  <a:pt x="252" y="445"/>
                </a:cubicBezTo>
                <a:cubicBezTo>
                  <a:pt x="226" y="454"/>
                  <a:pt x="211" y="449"/>
                  <a:pt x="192" y="430"/>
                </a:cubicBezTo>
                <a:cubicBezTo>
                  <a:pt x="182" y="401"/>
                  <a:pt x="195" y="373"/>
                  <a:pt x="167" y="355"/>
                </a:cubicBezTo>
                <a:cubicBezTo>
                  <a:pt x="134" y="360"/>
                  <a:pt x="132" y="361"/>
                  <a:pt x="122" y="390"/>
                </a:cubicBezTo>
                <a:cubicBezTo>
                  <a:pt x="32" y="385"/>
                  <a:pt x="24" y="405"/>
                  <a:pt x="2" y="340"/>
                </a:cubicBezTo>
                <a:cubicBezTo>
                  <a:pt x="10" y="298"/>
                  <a:pt x="12" y="325"/>
                  <a:pt x="32" y="295"/>
                </a:cubicBezTo>
                <a:cubicBezTo>
                  <a:pt x="24" y="290"/>
                  <a:pt x="12" y="280"/>
                  <a:pt x="2" y="280"/>
                </a:cubicBezTo>
                <a:cubicBezTo>
                  <a:pt x="0" y="280"/>
                  <a:pt x="5" y="283"/>
                  <a:pt x="7" y="285"/>
                </a:cubicBezTo>
                <a:close/>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000" tIns="36000" rIns="36000" bIns="36000"/>
          <a:lstStyle/>
          <a:p>
            <a:endParaRPr lang="it-IT"/>
          </a:p>
        </p:txBody>
      </p:sp>
      <p:sp>
        <p:nvSpPr>
          <p:cNvPr id="7175" name="Freeform 7"/>
          <p:cNvSpPr>
            <a:spLocks noChangeAspect="1"/>
          </p:cNvSpPr>
          <p:nvPr/>
        </p:nvSpPr>
        <p:spPr bwMode="auto">
          <a:xfrm>
            <a:off x="4984750" y="4167188"/>
            <a:ext cx="1111250" cy="1695450"/>
          </a:xfrm>
          <a:custGeom>
            <a:avLst/>
            <a:gdLst>
              <a:gd name="T0" fmla="*/ 2147483647 w 830"/>
              <a:gd name="T1" fmla="*/ 0 h 1673"/>
              <a:gd name="T2" fmla="*/ 2147483647 w 830"/>
              <a:gd name="T3" fmla="*/ 2147483647 h 1673"/>
              <a:gd name="T4" fmla="*/ 2147483647 w 830"/>
              <a:gd name="T5" fmla="*/ 2147483647 h 1673"/>
              <a:gd name="T6" fmla="*/ 2147483647 w 830"/>
              <a:gd name="T7" fmla="*/ 2147483647 h 1673"/>
              <a:gd name="T8" fmla="*/ 2147483647 w 830"/>
              <a:gd name="T9" fmla="*/ 2147483647 h 1673"/>
              <a:gd name="T10" fmla="*/ 2147483647 w 830"/>
              <a:gd name="T11" fmla="*/ 2147483647 h 1673"/>
              <a:gd name="T12" fmla="*/ 2147483647 w 830"/>
              <a:gd name="T13" fmla="*/ 2147483647 h 1673"/>
              <a:gd name="T14" fmla="*/ 2147483647 w 830"/>
              <a:gd name="T15" fmla="*/ 2147483647 h 1673"/>
              <a:gd name="T16" fmla="*/ 2147483647 w 830"/>
              <a:gd name="T17" fmla="*/ 2147483647 h 1673"/>
              <a:gd name="T18" fmla="*/ 2147483647 w 830"/>
              <a:gd name="T19" fmla="*/ 2147483647 h 1673"/>
              <a:gd name="T20" fmla="*/ 2147483647 w 830"/>
              <a:gd name="T21" fmla="*/ 0 h 1673"/>
              <a:gd name="T22" fmla="*/ 2147483647 w 830"/>
              <a:gd name="T23" fmla="*/ 2147483647 h 1673"/>
              <a:gd name="T24" fmla="*/ 2147483647 w 830"/>
              <a:gd name="T25" fmla="*/ 2147483647 h 1673"/>
              <a:gd name="T26" fmla="*/ 2147483647 w 830"/>
              <a:gd name="T27" fmla="*/ 2147483647 h 1673"/>
              <a:gd name="T28" fmla="*/ 2147483647 w 830"/>
              <a:gd name="T29" fmla="*/ 2147483647 h 1673"/>
              <a:gd name="T30" fmla="*/ 2147483647 w 830"/>
              <a:gd name="T31" fmla="*/ 2147483647 h 1673"/>
              <a:gd name="T32" fmla="*/ 2147483647 w 830"/>
              <a:gd name="T33" fmla="*/ 2147483647 h 1673"/>
              <a:gd name="T34" fmla="*/ 2147483647 w 830"/>
              <a:gd name="T35" fmla="*/ 2147483647 h 1673"/>
              <a:gd name="T36" fmla="*/ 2147483647 w 830"/>
              <a:gd name="T37" fmla="*/ 2147483647 h 1673"/>
              <a:gd name="T38" fmla="*/ 2147483647 w 830"/>
              <a:gd name="T39" fmla="*/ 2147483647 h 1673"/>
              <a:gd name="T40" fmla="*/ 0 w 830"/>
              <a:gd name="T41" fmla="*/ 2147483647 h 1673"/>
              <a:gd name="T42" fmla="*/ 2147483647 w 830"/>
              <a:gd name="T43" fmla="*/ 2147483647 h 1673"/>
              <a:gd name="T44" fmla="*/ 2147483647 w 830"/>
              <a:gd name="T45" fmla="*/ 2147483647 h 1673"/>
              <a:gd name="T46" fmla="*/ 2147483647 w 830"/>
              <a:gd name="T47" fmla="*/ 2147483647 h 1673"/>
              <a:gd name="T48" fmla="*/ 2147483647 w 830"/>
              <a:gd name="T49" fmla="*/ 2147483647 h 1673"/>
              <a:gd name="T50" fmla="*/ 2147483647 w 830"/>
              <a:gd name="T51" fmla="*/ 2147483647 h 1673"/>
              <a:gd name="T52" fmla="*/ 2147483647 w 830"/>
              <a:gd name="T53" fmla="*/ 2147483647 h 1673"/>
              <a:gd name="T54" fmla="*/ 2147483647 w 830"/>
              <a:gd name="T55" fmla="*/ 2147483647 h 1673"/>
              <a:gd name="T56" fmla="*/ 2147483647 w 830"/>
              <a:gd name="T57" fmla="*/ 2147483647 h 1673"/>
              <a:gd name="T58" fmla="*/ 2147483647 w 830"/>
              <a:gd name="T59" fmla="*/ 2147483647 h 1673"/>
              <a:gd name="T60" fmla="*/ 2147483647 w 830"/>
              <a:gd name="T61" fmla="*/ 2147483647 h 1673"/>
              <a:gd name="T62" fmla="*/ 2147483647 w 830"/>
              <a:gd name="T63" fmla="*/ 2147483647 h 1673"/>
              <a:gd name="T64" fmla="*/ 2147483647 w 830"/>
              <a:gd name="T65" fmla="*/ 2147483647 h 1673"/>
              <a:gd name="T66" fmla="*/ 2147483647 w 830"/>
              <a:gd name="T67" fmla="*/ 2147483647 h 1673"/>
              <a:gd name="T68" fmla="*/ 2147483647 w 830"/>
              <a:gd name="T69" fmla="*/ 2147483647 h 1673"/>
              <a:gd name="T70" fmla="*/ 2147483647 w 830"/>
              <a:gd name="T71" fmla="*/ 2147483647 h 1673"/>
              <a:gd name="T72" fmla="*/ 2147483647 w 830"/>
              <a:gd name="T73" fmla="*/ 2147483647 h 1673"/>
              <a:gd name="T74" fmla="*/ 2147483647 w 830"/>
              <a:gd name="T75" fmla="*/ 2147483647 h 1673"/>
              <a:gd name="T76" fmla="*/ 2147483647 w 830"/>
              <a:gd name="T77" fmla="*/ 2147483647 h 1673"/>
              <a:gd name="T78" fmla="*/ 2147483647 w 830"/>
              <a:gd name="T79" fmla="*/ 2147483647 h 1673"/>
              <a:gd name="T80" fmla="*/ 2147483647 w 830"/>
              <a:gd name="T81" fmla="*/ 2147483647 h 1673"/>
              <a:gd name="T82" fmla="*/ 2147483647 w 830"/>
              <a:gd name="T83" fmla="*/ 2147483647 h 1673"/>
              <a:gd name="T84" fmla="*/ 2147483647 w 830"/>
              <a:gd name="T85" fmla="*/ 2147483647 h 1673"/>
              <a:gd name="T86" fmla="*/ 2147483647 w 830"/>
              <a:gd name="T87" fmla="*/ 2147483647 h 1673"/>
              <a:gd name="T88" fmla="*/ 2147483647 w 830"/>
              <a:gd name="T89" fmla="*/ 2147483647 h 1673"/>
              <a:gd name="T90" fmla="*/ 2147483647 w 830"/>
              <a:gd name="T91" fmla="*/ 2147483647 h 1673"/>
              <a:gd name="T92" fmla="*/ 2147483647 w 830"/>
              <a:gd name="T93" fmla="*/ 2147483647 h 1673"/>
              <a:gd name="T94" fmla="*/ 2147483647 w 830"/>
              <a:gd name="T95" fmla="*/ 2147483647 h 1673"/>
              <a:gd name="T96" fmla="*/ 2147483647 w 830"/>
              <a:gd name="T97" fmla="*/ 2147483647 h 1673"/>
              <a:gd name="T98" fmla="*/ 2147483647 w 830"/>
              <a:gd name="T99" fmla="*/ 2147483647 h 1673"/>
              <a:gd name="T100" fmla="*/ 2147483647 w 830"/>
              <a:gd name="T101" fmla="*/ 2147483647 h 1673"/>
              <a:gd name="T102" fmla="*/ 2147483647 w 830"/>
              <a:gd name="T103" fmla="*/ 2147483647 h 1673"/>
              <a:gd name="T104" fmla="*/ 2147483647 w 830"/>
              <a:gd name="T105" fmla="*/ 2147483647 h 1673"/>
              <a:gd name="T106" fmla="*/ 2147483647 w 830"/>
              <a:gd name="T107" fmla="*/ 2147483647 h 167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830" h="1673">
                <a:moveTo>
                  <a:pt x="830" y="0"/>
                </a:moveTo>
                <a:cubicBezTo>
                  <a:pt x="805" y="38"/>
                  <a:pt x="809" y="94"/>
                  <a:pt x="760" y="110"/>
                </a:cubicBezTo>
                <a:cubicBezTo>
                  <a:pt x="741" y="116"/>
                  <a:pt x="720" y="117"/>
                  <a:pt x="700" y="120"/>
                </a:cubicBezTo>
                <a:cubicBezTo>
                  <a:pt x="677" y="124"/>
                  <a:pt x="653" y="127"/>
                  <a:pt x="630" y="130"/>
                </a:cubicBezTo>
                <a:cubicBezTo>
                  <a:pt x="620" y="133"/>
                  <a:pt x="610" y="143"/>
                  <a:pt x="600" y="140"/>
                </a:cubicBezTo>
                <a:cubicBezTo>
                  <a:pt x="577" y="132"/>
                  <a:pt x="540" y="100"/>
                  <a:pt x="540" y="100"/>
                </a:cubicBezTo>
                <a:cubicBezTo>
                  <a:pt x="533" y="90"/>
                  <a:pt x="525" y="81"/>
                  <a:pt x="520" y="70"/>
                </a:cubicBezTo>
                <a:cubicBezTo>
                  <a:pt x="515" y="61"/>
                  <a:pt x="519" y="46"/>
                  <a:pt x="510" y="40"/>
                </a:cubicBezTo>
                <a:cubicBezTo>
                  <a:pt x="493" y="28"/>
                  <a:pt x="470" y="27"/>
                  <a:pt x="450" y="20"/>
                </a:cubicBezTo>
                <a:cubicBezTo>
                  <a:pt x="440" y="17"/>
                  <a:pt x="430" y="13"/>
                  <a:pt x="420" y="10"/>
                </a:cubicBezTo>
                <a:cubicBezTo>
                  <a:pt x="410" y="7"/>
                  <a:pt x="390" y="0"/>
                  <a:pt x="390" y="0"/>
                </a:cubicBezTo>
                <a:cubicBezTo>
                  <a:pt x="309" y="54"/>
                  <a:pt x="334" y="91"/>
                  <a:pt x="350" y="210"/>
                </a:cubicBezTo>
                <a:cubicBezTo>
                  <a:pt x="353" y="231"/>
                  <a:pt x="363" y="250"/>
                  <a:pt x="370" y="270"/>
                </a:cubicBezTo>
                <a:cubicBezTo>
                  <a:pt x="373" y="280"/>
                  <a:pt x="380" y="300"/>
                  <a:pt x="380" y="300"/>
                </a:cubicBezTo>
                <a:cubicBezTo>
                  <a:pt x="377" y="310"/>
                  <a:pt x="377" y="323"/>
                  <a:pt x="370" y="330"/>
                </a:cubicBezTo>
                <a:cubicBezTo>
                  <a:pt x="363" y="337"/>
                  <a:pt x="349" y="335"/>
                  <a:pt x="340" y="340"/>
                </a:cubicBezTo>
                <a:cubicBezTo>
                  <a:pt x="319" y="352"/>
                  <a:pt x="300" y="367"/>
                  <a:pt x="280" y="380"/>
                </a:cubicBezTo>
                <a:cubicBezTo>
                  <a:pt x="270" y="387"/>
                  <a:pt x="250" y="400"/>
                  <a:pt x="250" y="400"/>
                </a:cubicBezTo>
                <a:cubicBezTo>
                  <a:pt x="235" y="474"/>
                  <a:pt x="249" y="436"/>
                  <a:pt x="200" y="510"/>
                </a:cubicBezTo>
                <a:cubicBezTo>
                  <a:pt x="159" y="572"/>
                  <a:pt x="180" y="633"/>
                  <a:pt x="110" y="680"/>
                </a:cubicBezTo>
                <a:cubicBezTo>
                  <a:pt x="67" y="744"/>
                  <a:pt x="87" y="753"/>
                  <a:pt x="0" y="770"/>
                </a:cubicBezTo>
                <a:cubicBezTo>
                  <a:pt x="13" y="790"/>
                  <a:pt x="27" y="810"/>
                  <a:pt x="40" y="830"/>
                </a:cubicBezTo>
                <a:cubicBezTo>
                  <a:pt x="47" y="840"/>
                  <a:pt x="53" y="850"/>
                  <a:pt x="60" y="860"/>
                </a:cubicBezTo>
                <a:cubicBezTo>
                  <a:pt x="99" y="918"/>
                  <a:pt x="54" y="916"/>
                  <a:pt x="110" y="940"/>
                </a:cubicBezTo>
                <a:cubicBezTo>
                  <a:pt x="123" y="945"/>
                  <a:pt x="137" y="947"/>
                  <a:pt x="150" y="950"/>
                </a:cubicBezTo>
                <a:cubicBezTo>
                  <a:pt x="180" y="970"/>
                  <a:pt x="210" y="980"/>
                  <a:pt x="240" y="1000"/>
                </a:cubicBezTo>
                <a:cubicBezTo>
                  <a:pt x="287" y="988"/>
                  <a:pt x="333" y="972"/>
                  <a:pt x="380" y="960"/>
                </a:cubicBezTo>
                <a:cubicBezTo>
                  <a:pt x="397" y="963"/>
                  <a:pt x="420" y="956"/>
                  <a:pt x="430" y="970"/>
                </a:cubicBezTo>
                <a:cubicBezTo>
                  <a:pt x="441" y="985"/>
                  <a:pt x="382" y="1019"/>
                  <a:pt x="380" y="1020"/>
                </a:cubicBezTo>
                <a:cubicBezTo>
                  <a:pt x="383" y="1033"/>
                  <a:pt x="394" y="1047"/>
                  <a:pt x="390" y="1060"/>
                </a:cubicBezTo>
                <a:cubicBezTo>
                  <a:pt x="386" y="1071"/>
                  <a:pt x="368" y="1071"/>
                  <a:pt x="360" y="1080"/>
                </a:cubicBezTo>
                <a:cubicBezTo>
                  <a:pt x="353" y="1088"/>
                  <a:pt x="357" y="1103"/>
                  <a:pt x="350" y="1110"/>
                </a:cubicBezTo>
                <a:cubicBezTo>
                  <a:pt x="343" y="1117"/>
                  <a:pt x="329" y="1115"/>
                  <a:pt x="320" y="1120"/>
                </a:cubicBezTo>
                <a:cubicBezTo>
                  <a:pt x="309" y="1125"/>
                  <a:pt x="300" y="1133"/>
                  <a:pt x="290" y="1140"/>
                </a:cubicBezTo>
                <a:cubicBezTo>
                  <a:pt x="283" y="1150"/>
                  <a:pt x="271" y="1158"/>
                  <a:pt x="270" y="1170"/>
                </a:cubicBezTo>
                <a:cubicBezTo>
                  <a:pt x="267" y="1210"/>
                  <a:pt x="255" y="1259"/>
                  <a:pt x="280" y="1290"/>
                </a:cubicBezTo>
                <a:cubicBezTo>
                  <a:pt x="287" y="1298"/>
                  <a:pt x="430" y="1267"/>
                  <a:pt x="450" y="1260"/>
                </a:cubicBezTo>
                <a:cubicBezTo>
                  <a:pt x="464" y="1176"/>
                  <a:pt x="459" y="1184"/>
                  <a:pt x="540" y="1200"/>
                </a:cubicBezTo>
                <a:cubicBezTo>
                  <a:pt x="550" y="1207"/>
                  <a:pt x="568" y="1208"/>
                  <a:pt x="570" y="1220"/>
                </a:cubicBezTo>
                <a:cubicBezTo>
                  <a:pt x="572" y="1232"/>
                  <a:pt x="555" y="1239"/>
                  <a:pt x="550" y="1250"/>
                </a:cubicBezTo>
                <a:cubicBezTo>
                  <a:pt x="524" y="1308"/>
                  <a:pt x="539" y="1328"/>
                  <a:pt x="490" y="1360"/>
                </a:cubicBezTo>
                <a:cubicBezTo>
                  <a:pt x="463" y="1400"/>
                  <a:pt x="449" y="1394"/>
                  <a:pt x="410" y="1420"/>
                </a:cubicBezTo>
                <a:cubicBezTo>
                  <a:pt x="398" y="1479"/>
                  <a:pt x="390" y="1490"/>
                  <a:pt x="450" y="1510"/>
                </a:cubicBezTo>
                <a:cubicBezTo>
                  <a:pt x="460" y="1503"/>
                  <a:pt x="469" y="1495"/>
                  <a:pt x="480" y="1490"/>
                </a:cubicBezTo>
                <a:cubicBezTo>
                  <a:pt x="499" y="1481"/>
                  <a:pt x="540" y="1470"/>
                  <a:pt x="540" y="1470"/>
                </a:cubicBezTo>
                <a:cubicBezTo>
                  <a:pt x="547" y="1460"/>
                  <a:pt x="548" y="1441"/>
                  <a:pt x="560" y="1440"/>
                </a:cubicBezTo>
                <a:cubicBezTo>
                  <a:pt x="581" y="1437"/>
                  <a:pt x="620" y="1460"/>
                  <a:pt x="620" y="1460"/>
                </a:cubicBezTo>
                <a:cubicBezTo>
                  <a:pt x="640" y="1457"/>
                  <a:pt x="660" y="1445"/>
                  <a:pt x="680" y="1450"/>
                </a:cubicBezTo>
                <a:cubicBezTo>
                  <a:pt x="740" y="1465"/>
                  <a:pt x="676" y="1498"/>
                  <a:pt x="670" y="1500"/>
                </a:cubicBezTo>
                <a:cubicBezTo>
                  <a:pt x="644" y="1507"/>
                  <a:pt x="617" y="1507"/>
                  <a:pt x="590" y="1510"/>
                </a:cubicBezTo>
                <a:cubicBezTo>
                  <a:pt x="540" y="1527"/>
                  <a:pt x="563" y="1510"/>
                  <a:pt x="540" y="1580"/>
                </a:cubicBezTo>
                <a:cubicBezTo>
                  <a:pt x="533" y="1600"/>
                  <a:pt x="500" y="1593"/>
                  <a:pt x="480" y="1600"/>
                </a:cubicBezTo>
                <a:cubicBezTo>
                  <a:pt x="457" y="1608"/>
                  <a:pt x="420" y="1640"/>
                  <a:pt x="420" y="1640"/>
                </a:cubicBezTo>
                <a:cubicBezTo>
                  <a:pt x="409" y="1673"/>
                  <a:pt x="399" y="1670"/>
                  <a:pt x="420" y="1670"/>
                </a:cubicBez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176" name="Freeform 8"/>
          <p:cNvSpPr>
            <a:spLocks noChangeAspect="1"/>
          </p:cNvSpPr>
          <p:nvPr/>
        </p:nvSpPr>
        <p:spPr bwMode="auto">
          <a:xfrm>
            <a:off x="1525589" y="3878263"/>
            <a:ext cx="293687" cy="950912"/>
          </a:xfrm>
          <a:custGeom>
            <a:avLst/>
            <a:gdLst>
              <a:gd name="T0" fmla="*/ 2147483647 w 218"/>
              <a:gd name="T1" fmla="*/ 0 h 780"/>
              <a:gd name="T2" fmla="*/ 2147483647 w 218"/>
              <a:gd name="T3" fmla="*/ 2147483647 h 780"/>
              <a:gd name="T4" fmla="*/ 2147483647 w 218"/>
              <a:gd name="T5" fmla="*/ 2147483647 h 780"/>
              <a:gd name="T6" fmla="*/ 2147483647 w 218"/>
              <a:gd name="T7" fmla="*/ 2147483647 h 780"/>
              <a:gd name="T8" fmla="*/ 2147483647 w 218"/>
              <a:gd name="T9" fmla="*/ 2147483647 h 780"/>
              <a:gd name="T10" fmla="*/ 2147483647 w 218"/>
              <a:gd name="T11" fmla="*/ 2147483647 h 780"/>
              <a:gd name="T12" fmla="*/ 2147483647 w 218"/>
              <a:gd name="T13" fmla="*/ 2147483647 h 780"/>
              <a:gd name="T14" fmla="*/ 2147483647 w 218"/>
              <a:gd name="T15" fmla="*/ 2147483647 h 780"/>
              <a:gd name="T16" fmla="*/ 2147483647 w 218"/>
              <a:gd name="T17" fmla="*/ 2147483647 h 780"/>
              <a:gd name="T18" fmla="*/ 2147483647 w 218"/>
              <a:gd name="T19" fmla="*/ 2147483647 h 780"/>
              <a:gd name="T20" fmla="*/ 2147483647 w 218"/>
              <a:gd name="T21" fmla="*/ 2147483647 h 780"/>
              <a:gd name="T22" fmla="*/ 2147483647 w 218"/>
              <a:gd name="T23" fmla="*/ 2147483647 h 780"/>
              <a:gd name="T24" fmla="*/ 2147483647 w 218"/>
              <a:gd name="T25" fmla="*/ 2147483647 h 780"/>
              <a:gd name="T26" fmla="*/ 2147483647 w 218"/>
              <a:gd name="T27" fmla="*/ 2147483647 h 780"/>
              <a:gd name="T28" fmla="*/ 2147483647 w 218"/>
              <a:gd name="T29" fmla="*/ 2147483647 h 78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8" h="780">
                <a:moveTo>
                  <a:pt x="78" y="0"/>
                </a:moveTo>
                <a:cubicBezTo>
                  <a:pt x="88" y="30"/>
                  <a:pt x="102" y="56"/>
                  <a:pt x="78" y="90"/>
                </a:cubicBezTo>
                <a:cubicBezTo>
                  <a:pt x="64" y="110"/>
                  <a:pt x="18" y="130"/>
                  <a:pt x="18" y="130"/>
                </a:cubicBezTo>
                <a:cubicBezTo>
                  <a:pt x="3" y="176"/>
                  <a:pt x="0" y="184"/>
                  <a:pt x="48" y="200"/>
                </a:cubicBezTo>
                <a:cubicBezTo>
                  <a:pt x="61" y="220"/>
                  <a:pt x="80" y="237"/>
                  <a:pt x="88" y="260"/>
                </a:cubicBezTo>
                <a:cubicBezTo>
                  <a:pt x="95" y="280"/>
                  <a:pt x="108" y="320"/>
                  <a:pt x="108" y="320"/>
                </a:cubicBezTo>
                <a:cubicBezTo>
                  <a:pt x="105" y="333"/>
                  <a:pt x="103" y="347"/>
                  <a:pt x="98" y="360"/>
                </a:cubicBezTo>
                <a:cubicBezTo>
                  <a:pt x="93" y="371"/>
                  <a:pt x="75" y="378"/>
                  <a:pt x="78" y="390"/>
                </a:cubicBezTo>
                <a:cubicBezTo>
                  <a:pt x="87" y="431"/>
                  <a:pt x="133" y="477"/>
                  <a:pt x="168" y="500"/>
                </a:cubicBezTo>
                <a:cubicBezTo>
                  <a:pt x="195" y="491"/>
                  <a:pt x="208" y="476"/>
                  <a:pt x="208" y="520"/>
                </a:cubicBezTo>
                <a:cubicBezTo>
                  <a:pt x="208" y="534"/>
                  <a:pt x="202" y="547"/>
                  <a:pt x="198" y="560"/>
                </a:cubicBezTo>
                <a:cubicBezTo>
                  <a:pt x="192" y="580"/>
                  <a:pt x="178" y="620"/>
                  <a:pt x="178" y="620"/>
                </a:cubicBezTo>
                <a:cubicBezTo>
                  <a:pt x="202" y="691"/>
                  <a:pt x="186" y="662"/>
                  <a:pt x="218" y="710"/>
                </a:cubicBezTo>
                <a:cubicBezTo>
                  <a:pt x="208" y="717"/>
                  <a:pt x="199" y="725"/>
                  <a:pt x="188" y="730"/>
                </a:cubicBezTo>
                <a:cubicBezTo>
                  <a:pt x="151" y="746"/>
                  <a:pt x="138" y="733"/>
                  <a:pt x="138" y="780"/>
                </a:cubicBez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177" name="Freeform 9"/>
          <p:cNvSpPr>
            <a:spLocks noChangeAspect="1"/>
          </p:cNvSpPr>
          <p:nvPr/>
        </p:nvSpPr>
        <p:spPr bwMode="auto">
          <a:xfrm>
            <a:off x="2382838" y="2120900"/>
            <a:ext cx="495300" cy="1258888"/>
          </a:xfrm>
          <a:custGeom>
            <a:avLst/>
            <a:gdLst>
              <a:gd name="T0" fmla="*/ 2147483647 w 369"/>
              <a:gd name="T1" fmla="*/ 2147483647 h 1244"/>
              <a:gd name="T2" fmla="*/ 2147483647 w 369"/>
              <a:gd name="T3" fmla="*/ 2147483647 h 1244"/>
              <a:gd name="T4" fmla="*/ 2147483647 w 369"/>
              <a:gd name="T5" fmla="*/ 2147483647 h 1244"/>
              <a:gd name="T6" fmla="*/ 2147483647 w 369"/>
              <a:gd name="T7" fmla="*/ 2147483647 h 1244"/>
              <a:gd name="T8" fmla="*/ 2147483647 w 369"/>
              <a:gd name="T9" fmla="*/ 2147483647 h 1244"/>
              <a:gd name="T10" fmla="*/ 2147483647 w 369"/>
              <a:gd name="T11" fmla="*/ 2147483647 h 1244"/>
              <a:gd name="T12" fmla="*/ 2147483647 w 369"/>
              <a:gd name="T13" fmla="*/ 2147483647 h 1244"/>
              <a:gd name="T14" fmla="*/ 2147483647 w 369"/>
              <a:gd name="T15" fmla="*/ 2147483647 h 1244"/>
              <a:gd name="T16" fmla="*/ 2147483647 w 369"/>
              <a:gd name="T17" fmla="*/ 2147483647 h 1244"/>
              <a:gd name="T18" fmla="*/ 2147483647 w 369"/>
              <a:gd name="T19" fmla="*/ 2147483647 h 1244"/>
              <a:gd name="T20" fmla="*/ 2147483647 w 369"/>
              <a:gd name="T21" fmla="*/ 2147483647 h 1244"/>
              <a:gd name="T22" fmla="*/ 2147483647 w 369"/>
              <a:gd name="T23" fmla="*/ 2147483647 h 1244"/>
              <a:gd name="T24" fmla="*/ 2147483647 w 369"/>
              <a:gd name="T25" fmla="*/ 2147483647 h 1244"/>
              <a:gd name="T26" fmla="*/ 2147483647 w 369"/>
              <a:gd name="T27" fmla="*/ 2147483647 h 1244"/>
              <a:gd name="T28" fmla="*/ 2147483647 w 369"/>
              <a:gd name="T29" fmla="*/ 2147483647 h 1244"/>
              <a:gd name="T30" fmla="*/ 2147483647 w 369"/>
              <a:gd name="T31" fmla="*/ 2147483647 h 1244"/>
              <a:gd name="T32" fmla="*/ 2147483647 w 369"/>
              <a:gd name="T33" fmla="*/ 2147483647 h 1244"/>
              <a:gd name="T34" fmla="*/ 2147483647 w 369"/>
              <a:gd name="T35" fmla="*/ 2147483647 h 1244"/>
              <a:gd name="T36" fmla="*/ 2147483647 w 369"/>
              <a:gd name="T37" fmla="*/ 2147483647 h 1244"/>
              <a:gd name="T38" fmla="*/ 2147483647 w 369"/>
              <a:gd name="T39" fmla="*/ 2147483647 h 1244"/>
              <a:gd name="T40" fmla="*/ 2147483647 w 369"/>
              <a:gd name="T41" fmla="*/ 2147483647 h 124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69" h="1244">
                <a:moveTo>
                  <a:pt x="369" y="14"/>
                </a:moveTo>
                <a:cubicBezTo>
                  <a:pt x="326" y="0"/>
                  <a:pt x="291" y="10"/>
                  <a:pt x="249" y="24"/>
                </a:cubicBezTo>
                <a:cubicBezTo>
                  <a:pt x="204" y="92"/>
                  <a:pt x="264" y="17"/>
                  <a:pt x="159" y="64"/>
                </a:cubicBezTo>
                <a:cubicBezTo>
                  <a:pt x="129" y="77"/>
                  <a:pt x="119" y="154"/>
                  <a:pt x="119" y="154"/>
                </a:cubicBezTo>
                <a:cubicBezTo>
                  <a:pt x="117" y="171"/>
                  <a:pt x="115" y="245"/>
                  <a:pt x="99" y="274"/>
                </a:cubicBezTo>
                <a:cubicBezTo>
                  <a:pt x="42" y="377"/>
                  <a:pt x="72" y="296"/>
                  <a:pt x="49" y="364"/>
                </a:cubicBezTo>
                <a:cubicBezTo>
                  <a:pt x="52" y="397"/>
                  <a:pt x="53" y="431"/>
                  <a:pt x="59" y="464"/>
                </a:cubicBezTo>
                <a:cubicBezTo>
                  <a:pt x="63" y="485"/>
                  <a:pt x="79" y="524"/>
                  <a:pt x="79" y="524"/>
                </a:cubicBezTo>
                <a:cubicBezTo>
                  <a:pt x="76" y="547"/>
                  <a:pt x="76" y="571"/>
                  <a:pt x="69" y="594"/>
                </a:cubicBezTo>
                <a:cubicBezTo>
                  <a:pt x="66" y="606"/>
                  <a:pt x="49" y="612"/>
                  <a:pt x="49" y="624"/>
                </a:cubicBezTo>
                <a:cubicBezTo>
                  <a:pt x="49" y="636"/>
                  <a:pt x="62" y="644"/>
                  <a:pt x="69" y="654"/>
                </a:cubicBezTo>
                <a:cubicBezTo>
                  <a:pt x="72" y="691"/>
                  <a:pt x="71" y="728"/>
                  <a:pt x="79" y="764"/>
                </a:cubicBezTo>
                <a:cubicBezTo>
                  <a:pt x="82" y="776"/>
                  <a:pt x="87" y="793"/>
                  <a:pt x="99" y="794"/>
                </a:cubicBezTo>
                <a:cubicBezTo>
                  <a:pt x="120" y="797"/>
                  <a:pt x="159" y="774"/>
                  <a:pt x="159" y="774"/>
                </a:cubicBezTo>
                <a:cubicBezTo>
                  <a:pt x="169" y="777"/>
                  <a:pt x="187" y="774"/>
                  <a:pt x="189" y="784"/>
                </a:cubicBezTo>
                <a:cubicBezTo>
                  <a:pt x="206" y="888"/>
                  <a:pt x="159" y="904"/>
                  <a:pt x="139" y="984"/>
                </a:cubicBezTo>
                <a:cubicBezTo>
                  <a:pt x="135" y="1000"/>
                  <a:pt x="138" y="1020"/>
                  <a:pt x="129" y="1034"/>
                </a:cubicBezTo>
                <a:cubicBezTo>
                  <a:pt x="123" y="1043"/>
                  <a:pt x="109" y="1041"/>
                  <a:pt x="99" y="1044"/>
                </a:cubicBezTo>
                <a:cubicBezTo>
                  <a:pt x="66" y="1142"/>
                  <a:pt x="119" y="1004"/>
                  <a:pt x="59" y="1094"/>
                </a:cubicBezTo>
                <a:cubicBezTo>
                  <a:pt x="20" y="1153"/>
                  <a:pt x="83" y="1123"/>
                  <a:pt x="19" y="1144"/>
                </a:cubicBezTo>
                <a:cubicBezTo>
                  <a:pt x="8" y="1178"/>
                  <a:pt x="0" y="1215"/>
                  <a:pt x="29" y="1244"/>
                </a:cubicBez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178" name="Freeform 10"/>
          <p:cNvSpPr>
            <a:spLocks noChangeAspect="1"/>
          </p:cNvSpPr>
          <p:nvPr/>
        </p:nvSpPr>
        <p:spPr bwMode="auto">
          <a:xfrm>
            <a:off x="2963863" y="4271963"/>
            <a:ext cx="1300162" cy="1123950"/>
          </a:xfrm>
          <a:custGeom>
            <a:avLst/>
            <a:gdLst>
              <a:gd name="T0" fmla="*/ 2147483647 w 974"/>
              <a:gd name="T1" fmla="*/ 0 h 1110"/>
              <a:gd name="T2" fmla="*/ 2147483647 w 974"/>
              <a:gd name="T3" fmla="*/ 2147483647 h 1110"/>
              <a:gd name="T4" fmla="*/ 2147483647 w 974"/>
              <a:gd name="T5" fmla="*/ 2147483647 h 1110"/>
              <a:gd name="T6" fmla="*/ 2147483647 w 974"/>
              <a:gd name="T7" fmla="*/ 2147483647 h 1110"/>
              <a:gd name="T8" fmla="*/ 2147483647 w 974"/>
              <a:gd name="T9" fmla="*/ 2147483647 h 1110"/>
              <a:gd name="T10" fmla="*/ 2147483647 w 974"/>
              <a:gd name="T11" fmla="*/ 2147483647 h 1110"/>
              <a:gd name="T12" fmla="*/ 2147483647 w 974"/>
              <a:gd name="T13" fmla="*/ 2147483647 h 1110"/>
              <a:gd name="T14" fmla="*/ 2147483647 w 974"/>
              <a:gd name="T15" fmla="*/ 2147483647 h 1110"/>
              <a:gd name="T16" fmla="*/ 2147483647 w 974"/>
              <a:gd name="T17" fmla="*/ 2147483647 h 1110"/>
              <a:gd name="T18" fmla="*/ 2147483647 w 974"/>
              <a:gd name="T19" fmla="*/ 2147483647 h 1110"/>
              <a:gd name="T20" fmla="*/ 2147483647 w 974"/>
              <a:gd name="T21" fmla="*/ 2147483647 h 1110"/>
              <a:gd name="T22" fmla="*/ 2147483647 w 974"/>
              <a:gd name="T23" fmla="*/ 2147483647 h 1110"/>
              <a:gd name="T24" fmla="*/ 2147483647 w 974"/>
              <a:gd name="T25" fmla="*/ 2147483647 h 1110"/>
              <a:gd name="T26" fmla="*/ 2147483647 w 974"/>
              <a:gd name="T27" fmla="*/ 2147483647 h 1110"/>
              <a:gd name="T28" fmla="*/ 2147483647 w 974"/>
              <a:gd name="T29" fmla="*/ 2147483647 h 1110"/>
              <a:gd name="T30" fmla="*/ 2147483647 w 974"/>
              <a:gd name="T31" fmla="*/ 2147483647 h 1110"/>
              <a:gd name="T32" fmla="*/ 2147483647 w 974"/>
              <a:gd name="T33" fmla="*/ 2147483647 h 1110"/>
              <a:gd name="T34" fmla="*/ 2147483647 w 974"/>
              <a:gd name="T35" fmla="*/ 2147483647 h 1110"/>
              <a:gd name="T36" fmla="*/ 2147483647 w 974"/>
              <a:gd name="T37" fmla="*/ 2147483647 h 1110"/>
              <a:gd name="T38" fmla="*/ 2147483647 w 974"/>
              <a:gd name="T39" fmla="*/ 2147483647 h 1110"/>
              <a:gd name="T40" fmla="*/ 2147483647 w 974"/>
              <a:gd name="T41" fmla="*/ 2147483647 h 1110"/>
              <a:gd name="T42" fmla="*/ 2147483647 w 974"/>
              <a:gd name="T43" fmla="*/ 2147483647 h 1110"/>
              <a:gd name="T44" fmla="*/ 2147483647 w 974"/>
              <a:gd name="T45" fmla="*/ 2147483647 h 1110"/>
              <a:gd name="T46" fmla="*/ 2147483647 w 974"/>
              <a:gd name="T47" fmla="*/ 2147483647 h 1110"/>
              <a:gd name="T48" fmla="*/ 2147483647 w 974"/>
              <a:gd name="T49" fmla="*/ 2147483647 h 1110"/>
              <a:gd name="T50" fmla="*/ 2147483647 w 974"/>
              <a:gd name="T51" fmla="*/ 2147483647 h 111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974" h="1110">
                <a:moveTo>
                  <a:pt x="144" y="0"/>
                </a:moveTo>
                <a:cubicBezTo>
                  <a:pt x="52" y="31"/>
                  <a:pt x="93" y="41"/>
                  <a:pt x="74" y="160"/>
                </a:cubicBezTo>
                <a:cubicBezTo>
                  <a:pt x="67" y="203"/>
                  <a:pt x="48" y="244"/>
                  <a:pt x="24" y="280"/>
                </a:cubicBezTo>
                <a:cubicBezTo>
                  <a:pt x="21" y="300"/>
                  <a:pt x="18" y="320"/>
                  <a:pt x="14" y="340"/>
                </a:cubicBezTo>
                <a:cubicBezTo>
                  <a:pt x="12" y="350"/>
                  <a:pt x="0" y="360"/>
                  <a:pt x="4" y="370"/>
                </a:cubicBezTo>
                <a:cubicBezTo>
                  <a:pt x="10" y="385"/>
                  <a:pt x="51" y="396"/>
                  <a:pt x="64" y="400"/>
                </a:cubicBezTo>
                <a:cubicBezTo>
                  <a:pt x="93" y="487"/>
                  <a:pt x="83" y="476"/>
                  <a:pt x="184" y="490"/>
                </a:cubicBezTo>
                <a:cubicBezTo>
                  <a:pt x="194" y="487"/>
                  <a:pt x="207" y="487"/>
                  <a:pt x="214" y="480"/>
                </a:cubicBezTo>
                <a:cubicBezTo>
                  <a:pt x="221" y="473"/>
                  <a:pt x="216" y="457"/>
                  <a:pt x="224" y="450"/>
                </a:cubicBezTo>
                <a:cubicBezTo>
                  <a:pt x="235" y="441"/>
                  <a:pt x="251" y="443"/>
                  <a:pt x="264" y="440"/>
                </a:cubicBezTo>
                <a:cubicBezTo>
                  <a:pt x="285" y="523"/>
                  <a:pt x="283" y="580"/>
                  <a:pt x="374" y="610"/>
                </a:cubicBezTo>
                <a:cubicBezTo>
                  <a:pt x="382" y="633"/>
                  <a:pt x="377" y="663"/>
                  <a:pt x="394" y="680"/>
                </a:cubicBezTo>
                <a:cubicBezTo>
                  <a:pt x="404" y="690"/>
                  <a:pt x="421" y="687"/>
                  <a:pt x="434" y="690"/>
                </a:cubicBezTo>
                <a:cubicBezTo>
                  <a:pt x="441" y="700"/>
                  <a:pt x="449" y="709"/>
                  <a:pt x="454" y="720"/>
                </a:cubicBezTo>
                <a:cubicBezTo>
                  <a:pt x="459" y="729"/>
                  <a:pt x="457" y="743"/>
                  <a:pt x="464" y="750"/>
                </a:cubicBezTo>
                <a:cubicBezTo>
                  <a:pt x="469" y="755"/>
                  <a:pt x="534" y="770"/>
                  <a:pt x="534" y="770"/>
                </a:cubicBezTo>
                <a:cubicBezTo>
                  <a:pt x="561" y="850"/>
                  <a:pt x="521" y="757"/>
                  <a:pt x="574" y="810"/>
                </a:cubicBezTo>
                <a:cubicBezTo>
                  <a:pt x="581" y="817"/>
                  <a:pt x="577" y="833"/>
                  <a:pt x="584" y="840"/>
                </a:cubicBezTo>
                <a:cubicBezTo>
                  <a:pt x="589" y="845"/>
                  <a:pt x="654" y="860"/>
                  <a:pt x="654" y="860"/>
                </a:cubicBezTo>
                <a:cubicBezTo>
                  <a:pt x="704" y="935"/>
                  <a:pt x="642" y="996"/>
                  <a:pt x="744" y="1030"/>
                </a:cubicBezTo>
                <a:cubicBezTo>
                  <a:pt x="754" y="1027"/>
                  <a:pt x="764" y="1016"/>
                  <a:pt x="774" y="1020"/>
                </a:cubicBezTo>
                <a:cubicBezTo>
                  <a:pt x="785" y="1024"/>
                  <a:pt x="785" y="1042"/>
                  <a:pt x="794" y="1050"/>
                </a:cubicBezTo>
                <a:cubicBezTo>
                  <a:pt x="802" y="1057"/>
                  <a:pt x="814" y="1057"/>
                  <a:pt x="824" y="1060"/>
                </a:cubicBezTo>
                <a:cubicBezTo>
                  <a:pt x="837" y="1057"/>
                  <a:pt x="851" y="1046"/>
                  <a:pt x="864" y="1050"/>
                </a:cubicBezTo>
                <a:cubicBezTo>
                  <a:pt x="887" y="1057"/>
                  <a:pt x="901" y="1082"/>
                  <a:pt x="924" y="1090"/>
                </a:cubicBezTo>
                <a:cubicBezTo>
                  <a:pt x="961" y="1102"/>
                  <a:pt x="945" y="1095"/>
                  <a:pt x="974" y="1110"/>
                </a:cubicBez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179" name="Freeform 11"/>
          <p:cNvSpPr>
            <a:spLocks noChangeAspect="1"/>
          </p:cNvSpPr>
          <p:nvPr/>
        </p:nvSpPr>
        <p:spPr bwMode="auto">
          <a:xfrm>
            <a:off x="4064009" y="2432050"/>
            <a:ext cx="1698625" cy="1582738"/>
          </a:xfrm>
          <a:custGeom>
            <a:avLst/>
            <a:gdLst>
              <a:gd name="T0" fmla="*/ 2147483647 w 1271"/>
              <a:gd name="T1" fmla="*/ 2147483647 h 1562"/>
              <a:gd name="T2" fmla="*/ 2147483647 w 1271"/>
              <a:gd name="T3" fmla="*/ 2147483647 h 1562"/>
              <a:gd name="T4" fmla="*/ 2147483647 w 1271"/>
              <a:gd name="T5" fmla="*/ 2147483647 h 1562"/>
              <a:gd name="T6" fmla="*/ 2147483647 w 1271"/>
              <a:gd name="T7" fmla="*/ 2147483647 h 1562"/>
              <a:gd name="T8" fmla="*/ 2147483647 w 1271"/>
              <a:gd name="T9" fmla="*/ 2147483647 h 1562"/>
              <a:gd name="T10" fmla="*/ 2147483647 w 1271"/>
              <a:gd name="T11" fmla="*/ 2147483647 h 1562"/>
              <a:gd name="T12" fmla="*/ 2147483647 w 1271"/>
              <a:gd name="T13" fmla="*/ 2147483647 h 1562"/>
              <a:gd name="T14" fmla="*/ 2147483647 w 1271"/>
              <a:gd name="T15" fmla="*/ 2147483647 h 1562"/>
              <a:gd name="T16" fmla="*/ 2147483647 w 1271"/>
              <a:gd name="T17" fmla="*/ 2147483647 h 1562"/>
              <a:gd name="T18" fmla="*/ 2147483647 w 1271"/>
              <a:gd name="T19" fmla="*/ 2147483647 h 1562"/>
              <a:gd name="T20" fmla="*/ 2147483647 w 1271"/>
              <a:gd name="T21" fmla="*/ 2147483647 h 1562"/>
              <a:gd name="T22" fmla="*/ 2147483647 w 1271"/>
              <a:gd name="T23" fmla="*/ 2147483647 h 1562"/>
              <a:gd name="T24" fmla="*/ 2147483647 w 1271"/>
              <a:gd name="T25" fmla="*/ 2147483647 h 1562"/>
              <a:gd name="T26" fmla="*/ 2147483647 w 1271"/>
              <a:gd name="T27" fmla="*/ 2147483647 h 1562"/>
              <a:gd name="T28" fmla="*/ 2147483647 w 1271"/>
              <a:gd name="T29" fmla="*/ 2147483647 h 1562"/>
              <a:gd name="T30" fmla="*/ 2147483647 w 1271"/>
              <a:gd name="T31" fmla="*/ 2147483647 h 1562"/>
              <a:gd name="T32" fmla="*/ 2147483647 w 1271"/>
              <a:gd name="T33" fmla="*/ 2147483647 h 1562"/>
              <a:gd name="T34" fmla="*/ 2147483647 w 1271"/>
              <a:gd name="T35" fmla="*/ 2147483647 h 1562"/>
              <a:gd name="T36" fmla="*/ 2147483647 w 1271"/>
              <a:gd name="T37" fmla="*/ 2147483647 h 1562"/>
              <a:gd name="T38" fmla="*/ 2147483647 w 1271"/>
              <a:gd name="T39" fmla="*/ 2147483647 h 1562"/>
              <a:gd name="T40" fmla="*/ 2147483647 w 1271"/>
              <a:gd name="T41" fmla="*/ 2147483647 h 1562"/>
              <a:gd name="T42" fmla="*/ 2147483647 w 1271"/>
              <a:gd name="T43" fmla="*/ 2147483647 h 1562"/>
              <a:gd name="T44" fmla="*/ 2147483647 w 1271"/>
              <a:gd name="T45" fmla="*/ 2147483647 h 1562"/>
              <a:gd name="T46" fmla="*/ 2147483647 w 1271"/>
              <a:gd name="T47" fmla="*/ 2147483647 h 1562"/>
              <a:gd name="T48" fmla="*/ 2147483647 w 1271"/>
              <a:gd name="T49" fmla="*/ 2147483647 h 1562"/>
              <a:gd name="T50" fmla="*/ 2147483647 w 1271"/>
              <a:gd name="T51" fmla="*/ 2147483647 h 1562"/>
              <a:gd name="T52" fmla="*/ 2147483647 w 1271"/>
              <a:gd name="T53" fmla="*/ 2147483647 h 1562"/>
              <a:gd name="T54" fmla="*/ 2147483647 w 1271"/>
              <a:gd name="T55" fmla="*/ 2147483647 h 1562"/>
              <a:gd name="T56" fmla="*/ 2147483647 w 1271"/>
              <a:gd name="T57" fmla="*/ 2147483647 h 1562"/>
              <a:gd name="T58" fmla="*/ 2147483647 w 1271"/>
              <a:gd name="T59" fmla="*/ 2147483647 h 1562"/>
              <a:gd name="T60" fmla="*/ 2147483647 w 1271"/>
              <a:gd name="T61" fmla="*/ 2147483647 h 1562"/>
              <a:gd name="T62" fmla="*/ 2147483647 w 1271"/>
              <a:gd name="T63" fmla="*/ 2147483647 h 1562"/>
              <a:gd name="T64" fmla="*/ 2147483647 w 1271"/>
              <a:gd name="T65" fmla="*/ 2147483647 h 1562"/>
              <a:gd name="T66" fmla="*/ 2147483647 w 1271"/>
              <a:gd name="T67" fmla="*/ 2147483647 h 1562"/>
              <a:gd name="T68" fmla="*/ 2147483647 w 1271"/>
              <a:gd name="T69" fmla="*/ 2147483647 h 1562"/>
              <a:gd name="T70" fmla="*/ 2147483647 w 1271"/>
              <a:gd name="T71" fmla="*/ 2147483647 h 1562"/>
              <a:gd name="T72" fmla="*/ 2147483647 w 1271"/>
              <a:gd name="T73" fmla="*/ 2147483647 h 1562"/>
              <a:gd name="T74" fmla="*/ 2147483647 w 1271"/>
              <a:gd name="T75" fmla="*/ 2147483647 h 1562"/>
              <a:gd name="T76" fmla="*/ 2147483647 w 1271"/>
              <a:gd name="T77" fmla="*/ 2147483647 h 1562"/>
              <a:gd name="T78" fmla="*/ 2147483647 w 1271"/>
              <a:gd name="T79" fmla="*/ 2147483647 h 1562"/>
              <a:gd name="T80" fmla="*/ 2147483647 w 1271"/>
              <a:gd name="T81" fmla="*/ 2147483647 h 1562"/>
              <a:gd name="T82" fmla="*/ 2147483647 w 1271"/>
              <a:gd name="T83" fmla="*/ 2147483647 h 1562"/>
              <a:gd name="T84" fmla="*/ 2147483647 w 1271"/>
              <a:gd name="T85" fmla="*/ 2147483647 h 1562"/>
              <a:gd name="T86" fmla="*/ 2147483647 w 1271"/>
              <a:gd name="T87" fmla="*/ 2147483647 h 1562"/>
              <a:gd name="T88" fmla="*/ 2147483647 w 1271"/>
              <a:gd name="T89" fmla="*/ 2147483647 h 1562"/>
              <a:gd name="T90" fmla="*/ 2147483647 w 1271"/>
              <a:gd name="T91" fmla="*/ 2147483647 h 1562"/>
              <a:gd name="T92" fmla="*/ 2147483647 w 1271"/>
              <a:gd name="T93" fmla="*/ 2147483647 h 1562"/>
              <a:gd name="T94" fmla="*/ 2147483647 w 1271"/>
              <a:gd name="T95" fmla="*/ 2147483647 h 1562"/>
              <a:gd name="T96" fmla="*/ 2147483647 w 1271"/>
              <a:gd name="T97" fmla="*/ 2147483647 h 1562"/>
              <a:gd name="T98" fmla="*/ 2147483647 w 1271"/>
              <a:gd name="T99" fmla="*/ 2147483647 h 1562"/>
              <a:gd name="T100" fmla="*/ 2147483647 w 1271"/>
              <a:gd name="T101" fmla="*/ 2147483647 h 1562"/>
              <a:gd name="T102" fmla="*/ 2147483647 w 1271"/>
              <a:gd name="T103" fmla="*/ 2147483647 h 1562"/>
              <a:gd name="T104" fmla="*/ 2147483647 w 1271"/>
              <a:gd name="T105" fmla="*/ 2147483647 h 1562"/>
              <a:gd name="T106" fmla="*/ 2147483647 w 1271"/>
              <a:gd name="T107" fmla="*/ 2147483647 h 1562"/>
              <a:gd name="T108" fmla="*/ 2147483647 w 1271"/>
              <a:gd name="T109" fmla="*/ 2147483647 h 1562"/>
              <a:gd name="T110" fmla="*/ 2147483647 w 1271"/>
              <a:gd name="T111" fmla="*/ 2147483647 h 1562"/>
              <a:gd name="T112" fmla="*/ 2147483647 w 1271"/>
              <a:gd name="T113" fmla="*/ 2147483647 h 1562"/>
              <a:gd name="T114" fmla="*/ 2147483647 w 1271"/>
              <a:gd name="T115" fmla="*/ 2147483647 h 1562"/>
              <a:gd name="T116" fmla="*/ 2147483647 w 1271"/>
              <a:gd name="T117" fmla="*/ 2147483647 h 1562"/>
              <a:gd name="T118" fmla="*/ 2147483647 w 1271"/>
              <a:gd name="T119" fmla="*/ 0 h 156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271" h="1562">
                <a:moveTo>
                  <a:pt x="1262" y="435"/>
                </a:moveTo>
                <a:cubicBezTo>
                  <a:pt x="1244" y="491"/>
                  <a:pt x="1271" y="422"/>
                  <a:pt x="1232" y="472"/>
                </a:cubicBezTo>
                <a:cubicBezTo>
                  <a:pt x="1227" y="478"/>
                  <a:pt x="1231" y="489"/>
                  <a:pt x="1225" y="495"/>
                </a:cubicBezTo>
                <a:cubicBezTo>
                  <a:pt x="1221" y="499"/>
                  <a:pt x="1167" y="518"/>
                  <a:pt x="1157" y="525"/>
                </a:cubicBezTo>
                <a:cubicBezTo>
                  <a:pt x="1136" y="555"/>
                  <a:pt x="1148" y="566"/>
                  <a:pt x="1112" y="577"/>
                </a:cubicBezTo>
                <a:cubicBezTo>
                  <a:pt x="1049" y="570"/>
                  <a:pt x="1033" y="562"/>
                  <a:pt x="970" y="570"/>
                </a:cubicBezTo>
                <a:cubicBezTo>
                  <a:pt x="913" y="587"/>
                  <a:pt x="959" y="635"/>
                  <a:pt x="902" y="652"/>
                </a:cubicBezTo>
                <a:cubicBezTo>
                  <a:pt x="850" y="687"/>
                  <a:pt x="872" y="672"/>
                  <a:pt x="835" y="697"/>
                </a:cubicBezTo>
                <a:cubicBezTo>
                  <a:pt x="822" y="706"/>
                  <a:pt x="790" y="712"/>
                  <a:pt x="790" y="712"/>
                </a:cubicBezTo>
                <a:cubicBezTo>
                  <a:pt x="765" y="728"/>
                  <a:pt x="755" y="748"/>
                  <a:pt x="730" y="765"/>
                </a:cubicBezTo>
                <a:cubicBezTo>
                  <a:pt x="694" y="819"/>
                  <a:pt x="713" y="798"/>
                  <a:pt x="677" y="832"/>
                </a:cubicBezTo>
                <a:cubicBezTo>
                  <a:pt x="675" y="840"/>
                  <a:pt x="675" y="849"/>
                  <a:pt x="670" y="855"/>
                </a:cubicBezTo>
                <a:cubicBezTo>
                  <a:pt x="664" y="862"/>
                  <a:pt x="648" y="861"/>
                  <a:pt x="647" y="870"/>
                </a:cubicBezTo>
                <a:cubicBezTo>
                  <a:pt x="642" y="922"/>
                  <a:pt x="652" y="975"/>
                  <a:pt x="655" y="1027"/>
                </a:cubicBezTo>
                <a:cubicBezTo>
                  <a:pt x="649" y="1074"/>
                  <a:pt x="656" y="1102"/>
                  <a:pt x="610" y="1117"/>
                </a:cubicBezTo>
                <a:cubicBezTo>
                  <a:pt x="598" y="1135"/>
                  <a:pt x="592" y="1141"/>
                  <a:pt x="587" y="1162"/>
                </a:cubicBezTo>
                <a:cubicBezTo>
                  <a:pt x="584" y="1177"/>
                  <a:pt x="587" y="1194"/>
                  <a:pt x="580" y="1207"/>
                </a:cubicBezTo>
                <a:cubicBezTo>
                  <a:pt x="576" y="1214"/>
                  <a:pt x="565" y="1212"/>
                  <a:pt x="557" y="1215"/>
                </a:cubicBezTo>
                <a:cubicBezTo>
                  <a:pt x="525" y="1262"/>
                  <a:pt x="535" y="1283"/>
                  <a:pt x="565" y="1327"/>
                </a:cubicBezTo>
                <a:cubicBezTo>
                  <a:pt x="572" y="1351"/>
                  <a:pt x="593" y="1385"/>
                  <a:pt x="572" y="1410"/>
                </a:cubicBezTo>
                <a:cubicBezTo>
                  <a:pt x="565" y="1418"/>
                  <a:pt x="552" y="1415"/>
                  <a:pt x="542" y="1417"/>
                </a:cubicBezTo>
                <a:cubicBezTo>
                  <a:pt x="537" y="1425"/>
                  <a:pt x="528" y="1431"/>
                  <a:pt x="527" y="1440"/>
                </a:cubicBezTo>
                <a:cubicBezTo>
                  <a:pt x="526" y="1446"/>
                  <a:pt x="547" y="1498"/>
                  <a:pt x="550" y="1507"/>
                </a:cubicBezTo>
                <a:cubicBezTo>
                  <a:pt x="535" y="1562"/>
                  <a:pt x="523" y="1545"/>
                  <a:pt x="467" y="1537"/>
                </a:cubicBezTo>
                <a:cubicBezTo>
                  <a:pt x="449" y="1484"/>
                  <a:pt x="441" y="1434"/>
                  <a:pt x="392" y="1402"/>
                </a:cubicBezTo>
                <a:cubicBezTo>
                  <a:pt x="387" y="1395"/>
                  <a:pt x="383" y="1386"/>
                  <a:pt x="377" y="1380"/>
                </a:cubicBezTo>
                <a:cubicBezTo>
                  <a:pt x="371" y="1374"/>
                  <a:pt x="360" y="1372"/>
                  <a:pt x="355" y="1365"/>
                </a:cubicBezTo>
                <a:cubicBezTo>
                  <a:pt x="350" y="1359"/>
                  <a:pt x="351" y="1349"/>
                  <a:pt x="347" y="1342"/>
                </a:cubicBezTo>
                <a:cubicBezTo>
                  <a:pt x="333" y="1315"/>
                  <a:pt x="314" y="1306"/>
                  <a:pt x="287" y="1297"/>
                </a:cubicBezTo>
                <a:cubicBezTo>
                  <a:pt x="267" y="1268"/>
                  <a:pt x="254" y="1268"/>
                  <a:pt x="220" y="1260"/>
                </a:cubicBezTo>
                <a:cubicBezTo>
                  <a:pt x="165" y="1262"/>
                  <a:pt x="110" y="1263"/>
                  <a:pt x="55" y="1267"/>
                </a:cubicBezTo>
                <a:cubicBezTo>
                  <a:pt x="6" y="1271"/>
                  <a:pt x="57" y="1284"/>
                  <a:pt x="10" y="1267"/>
                </a:cubicBezTo>
                <a:cubicBezTo>
                  <a:pt x="7" y="1260"/>
                  <a:pt x="0" y="1252"/>
                  <a:pt x="2" y="1245"/>
                </a:cubicBezTo>
                <a:cubicBezTo>
                  <a:pt x="8" y="1228"/>
                  <a:pt x="22" y="1215"/>
                  <a:pt x="32" y="1200"/>
                </a:cubicBezTo>
                <a:cubicBezTo>
                  <a:pt x="59" y="1160"/>
                  <a:pt x="46" y="1126"/>
                  <a:pt x="92" y="1095"/>
                </a:cubicBezTo>
                <a:cubicBezTo>
                  <a:pt x="112" y="1038"/>
                  <a:pt x="84" y="1104"/>
                  <a:pt x="122" y="1057"/>
                </a:cubicBezTo>
                <a:cubicBezTo>
                  <a:pt x="163" y="1006"/>
                  <a:pt x="89" y="1063"/>
                  <a:pt x="152" y="1020"/>
                </a:cubicBezTo>
                <a:cubicBezTo>
                  <a:pt x="164" y="955"/>
                  <a:pt x="169" y="975"/>
                  <a:pt x="227" y="937"/>
                </a:cubicBezTo>
                <a:cubicBezTo>
                  <a:pt x="242" y="927"/>
                  <a:pt x="272" y="907"/>
                  <a:pt x="272" y="907"/>
                </a:cubicBezTo>
                <a:cubicBezTo>
                  <a:pt x="296" y="872"/>
                  <a:pt x="284" y="894"/>
                  <a:pt x="302" y="840"/>
                </a:cubicBezTo>
                <a:cubicBezTo>
                  <a:pt x="307" y="825"/>
                  <a:pt x="317" y="795"/>
                  <a:pt x="317" y="795"/>
                </a:cubicBezTo>
                <a:cubicBezTo>
                  <a:pt x="314" y="764"/>
                  <a:pt x="287" y="682"/>
                  <a:pt x="302" y="652"/>
                </a:cubicBezTo>
                <a:cubicBezTo>
                  <a:pt x="309" y="638"/>
                  <a:pt x="331" y="639"/>
                  <a:pt x="347" y="637"/>
                </a:cubicBezTo>
                <a:cubicBezTo>
                  <a:pt x="379" y="633"/>
                  <a:pt x="412" y="632"/>
                  <a:pt x="445" y="630"/>
                </a:cubicBezTo>
                <a:cubicBezTo>
                  <a:pt x="472" y="620"/>
                  <a:pt x="495" y="616"/>
                  <a:pt x="520" y="600"/>
                </a:cubicBezTo>
                <a:cubicBezTo>
                  <a:pt x="522" y="555"/>
                  <a:pt x="518" y="509"/>
                  <a:pt x="527" y="465"/>
                </a:cubicBezTo>
                <a:cubicBezTo>
                  <a:pt x="531" y="447"/>
                  <a:pt x="557" y="420"/>
                  <a:pt x="557" y="420"/>
                </a:cubicBezTo>
                <a:cubicBezTo>
                  <a:pt x="560" y="402"/>
                  <a:pt x="555" y="382"/>
                  <a:pt x="565" y="367"/>
                </a:cubicBezTo>
                <a:cubicBezTo>
                  <a:pt x="575" y="352"/>
                  <a:pt x="610" y="337"/>
                  <a:pt x="610" y="337"/>
                </a:cubicBezTo>
                <a:cubicBezTo>
                  <a:pt x="623" y="297"/>
                  <a:pt x="654" y="294"/>
                  <a:pt x="685" y="277"/>
                </a:cubicBezTo>
                <a:cubicBezTo>
                  <a:pt x="701" y="268"/>
                  <a:pt x="715" y="257"/>
                  <a:pt x="730" y="247"/>
                </a:cubicBezTo>
                <a:cubicBezTo>
                  <a:pt x="737" y="242"/>
                  <a:pt x="752" y="232"/>
                  <a:pt x="752" y="232"/>
                </a:cubicBezTo>
                <a:cubicBezTo>
                  <a:pt x="769" y="206"/>
                  <a:pt x="783" y="198"/>
                  <a:pt x="812" y="187"/>
                </a:cubicBezTo>
                <a:cubicBezTo>
                  <a:pt x="830" y="161"/>
                  <a:pt x="846" y="160"/>
                  <a:pt x="872" y="142"/>
                </a:cubicBezTo>
                <a:cubicBezTo>
                  <a:pt x="870" y="125"/>
                  <a:pt x="874" y="105"/>
                  <a:pt x="865" y="90"/>
                </a:cubicBezTo>
                <a:cubicBezTo>
                  <a:pt x="855" y="75"/>
                  <a:pt x="835" y="70"/>
                  <a:pt x="820" y="60"/>
                </a:cubicBezTo>
                <a:cubicBezTo>
                  <a:pt x="812" y="55"/>
                  <a:pt x="797" y="45"/>
                  <a:pt x="797" y="45"/>
                </a:cubicBezTo>
                <a:cubicBezTo>
                  <a:pt x="746" y="57"/>
                  <a:pt x="748" y="59"/>
                  <a:pt x="737" y="7"/>
                </a:cubicBezTo>
                <a:cubicBezTo>
                  <a:pt x="683" y="43"/>
                  <a:pt x="710" y="41"/>
                  <a:pt x="662" y="30"/>
                </a:cubicBezTo>
                <a:cubicBezTo>
                  <a:pt x="645" y="4"/>
                  <a:pt x="640" y="13"/>
                  <a:pt x="655" y="0"/>
                </a:cubicBez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180" name="Freeform 12"/>
          <p:cNvSpPr>
            <a:spLocks noChangeAspect="1"/>
          </p:cNvSpPr>
          <p:nvPr/>
        </p:nvSpPr>
        <p:spPr bwMode="auto">
          <a:xfrm>
            <a:off x="2840041" y="2566988"/>
            <a:ext cx="1338262" cy="1885950"/>
          </a:xfrm>
          <a:custGeom>
            <a:avLst/>
            <a:gdLst>
              <a:gd name="T0" fmla="*/ 2147483647 w 1001"/>
              <a:gd name="T1" fmla="*/ 1039227325 h 1862"/>
              <a:gd name="T2" fmla="*/ 2147483647 w 1001"/>
              <a:gd name="T3" fmla="*/ 2147483647 h 1862"/>
              <a:gd name="T4" fmla="*/ 2147483647 w 1001"/>
              <a:gd name="T5" fmla="*/ 2147483647 h 1862"/>
              <a:gd name="T6" fmla="*/ 2147483647 w 1001"/>
              <a:gd name="T7" fmla="*/ 2147483647 h 1862"/>
              <a:gd name="T8" fmla="*/ 2147483647 w 1001"/>
              <a:gd name="T9" fmla="*/ 2147483647 h 1862"/>
              <a:gd name="T10" fmla="*/ 2147483647 w 1001"/>
              <a:gd name="T11" fmla="*/ 2147483647 h 1862"/>
              <a:gd name="T12" fmla="*/ 2147483647 w 1001"/>
              <a:gd name="T13" fmla="*/ 2147483647 h 1862"/>
              <a:gd name="T14" fmla="*/ 2147483647 w 1001"/>
              <a:gd name="T15" fmla="*/ 2147483647 h 1862"/>
              <a:gd name="T16" fmla="*/ 2147483647 w 1001"/>
              <a:gd name="T17" fmla="*/ 2147483647 h 1862"/>
              <a:gd name="T18" fmla="*/ 2147483647 w 1001"/>
              <a:gd name="T19" fmla="*/ 2147483647 h 1862"/>
              <a:gd name="T20" fmla="*/ 2147483647 w 1001"/>
              <a:gd name="T21" fmla="*/ 2147483647 h 1862"/>
              <a:gd name="T22" fmla="*/ 2147483647 w 1001"/>
              <a:gd name="T23" fmla="*/ 2147483647 h 1862"/>
              <a:gd name="T24" fmla="*/ 2147483647 w 1001"/>
              <a:gd name="T25" fmla="*/ 2147483647 h 1862"/>
              <a:gd name="T26" fmla="*/ 2147483647 w 1001"/>
              <a:gd name="T27" fmla="*/ 2147483647 h 1862"/>
              <a:gd name="T28" fmla="*/ 2147483647 w 1001"/>
              <a:gd name="T29" fmla="*/ 2147483647 h 1862"/>
              <a:gd name="T30" fmla="*/ 0 w 1001"/>
              <a:gd name="T31" fmla="*/ 2147483647 h 1862"/>
              <a:gd name="T32" fmla="*/ 2147483647 w 1001"/>
              <a:gd name="T33" fmla="*/ 2147483647 h 1862"/>
              <a:gd name="T34" fmla="*/ 2147483647 w 1001"/>
              <a:gd name="T35" fmla="*/ 2147483647 h 1862"/>
              <a:gd name="T36" fmla="*/ 2147483647 w 1001"/>
              <a:gd name="T37" fmla="*/ 2147483647 h 1862"/>
              <a:gd name="T38" fmla="*/ 2147483647 w 1001"/>
              <a:gd name="T39" fmla="*/ 2147483647 h 1862"/>
              <a:gd name="T40" fmla="*/ 2147483647 w 1001"/>
              <a:gd name="T41" fmla="*/ 2147483647 h 1862"/>
              <a:gd name="T42" fmla="*/ 2147483647 w 1001"/>
              <a:gd name="T43" fmla="*/ 2147483647 h 1862"/>
              <a:gd name="T44" fmla="*/ 2147483647 w 1001"/>
              <a:gd name="T45" fmla="*/ 2147483647 h 1862"/>
              <a:gd name="T46" fmla="*/ 2147483647 w 1001"/>
              <a:gd name="T47" fmla="*/ 2147483647 h 1862"/>
              <a:gd name="T48" fmla="*/ 2147483647 w 1001"/>
              <a:gd name="T49" fmla="*/ 2147483647 h 1862"/>
              <a:gd name="T50" fmla="*/ 2147483647 w 1001"/>
              <a:gd name="T51" fmla="*/ 2147483647 h 1862"/>
              <a:gd name="T52" fmla="*/ 2147483647 w 1001"/>
              <a:gd name="T53" fmla="*/ 2147483647 h 1862"/>
              <a:gd name="T54" fmla="*/ 2147483647 w 1001"/>
              <a:gd name="T55" fmla="*/ 2147483647 h 1862"/>
              <a:gd name="T56" fmla="*/ 2147483647 w 1001"/>
              <a:gd name="T57" fmla="*/ 2147483647 h 1862"/>
              <a:gd name="T58" fmla="*/ 2147483647 w 1001"/>
              <a:gd name="T59" fmla="*/ 2147483647 h 1862"/>
              <a:gd name="T60" fmla="*/ 2147483647 w 1001"/>
              <a:gd name="T61" fmla="*/ 2147483647 h 1862"/>
              <a:gd name="T62" fmla="*/ 2147483647 w 1001"/>
              <a:gd name="T63" fmla="*/ 2147483647 h 1862"/>
              <a:gd name="T64" fmla="*/ 2147483647 w 1001"/>
              <a:gd name="T65" fmla="*/ 2147483647 h 1862"/>
              <a:gd name="T66" fmla="*/ 2147483647 w 1001"/>
              <a:gd name="T67" fmla="*/ 2147483647 h 1862"/>
              <a:gd name="T68" fmla="*/ 2147483647 w 1001"/>
              <a:gd name="T69" fmla="*/ 2147483647 h 1862"/>
              <a:gd name="T70" fmla="*/ 2147483647 w 1001"/>
              <a:gd name="T71" fmla="*/ 2147483647 h 1862"/>
              <a:gd name="T72" fmla="*/ 2147483647 w 1001"/>
              <a:gd name="T73" fmla="*/ 2147483647 h 1862"/>
              <a:gd name="T74" fmla="*/ 2147483647 w 1001"/>
              <a:gd name="T75" fmla="*/ 2147483647 h 1862"/>
              <a:gd name="T76" fmla="*/ 2147483647 w 1001"/>
              <a:gd name="T77" fmla="*/ 2147483647 h 1862"/>
              <a:gd name="T78" fmla="*/ 2147483647 w 1001"/>
              <a:gd name="T79" fmla="*/ 2147483647 h 1862"/>
              <a:gd name="T80" fmla="*/ 2147483647 w 1001"/>
              <a:gd name="T81" fmla="*/ 2147483647 h 1862"/>
              <a:gd name="T82" fmla="*/ 2147483647 w 1001"/>
              <a:gd name="T83" fmla="*/ 2147483647 h 1862"/>
              <a:gd name="T84" fmla="*/ 2147483647 w 1001"/>
              <a:gd name="T85" fmla="*/ 2147483647 h 18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001" h="1862">
                <a:moveTo>
                  <a:pt x="308" y="1"/>
                </a:moveTo>
                <a:cubicBezTo>
                  <a:pt x="275" y="4"/>
                  <a:pt x="242" y="0"/>
                  <a:pt x="210" y="9"/>
                </a:cubicBezTo>
                <a:cubicBezTo>
                  <a:pt x="203" y="11"/>
                  <a:pt x="208" y="26"/>
                  <a:pt x="203" y="31"/>
                </a:cubicBezTo>
                <a:cubicBezTo>
                  <a:pt x="187" y="47"/>
                  <a:pt x="158" y="42"/>
                  <a:pt x="135" y="46"/>
                </a:cubicBezTo>
                <a:cubicBezTo>
                  <a:pt x="151" y="108"/>
                  <a:pt x="130" y="46"/>
                  <a:pt x="165" y="99"/>
                </a:cubicBezTo>
                <a:cubicBezTo>
                  <a:pt x="186" y="131"/>
                  <a:pt x="182" y="172"/>
                  <a:pt x="203" y="204"/>
                </a:cubicBezTo>
                <a:cubicBezTo>
                  <a:pt x="197" y="220"/>
                  <a:pt x="184" y="233"/>
                  <a:pt x="180" y="249"/>
                </a:cubicBezTo>
                <a:cubicBezTo>
                  <a:pt x="167" y="301"/>
                  <a:pt x="180" y="352"/>
                  <a:pt x="150" y="399"/>
                </a:cubicBezTo>
                <a:cubicBezTo>
                  <a:pt x="141" y="428"/>
                  <a:pt x="148" y="446"/>
                  <a:pt x="158" y="474"/>
                </a:cubicBezTo>
                <a:cubicBezTo>
                  <a:pt x="118" y="486"/>
                  <a:pt x="117" y="476"/>
                  <a:pt x="105" y="519"/>
                </a:cubicBezTo>
                <a:cubicBezTo>
                  <a:pt x="115" y="581"/>
                  <a:pt x="132" y="639"/>
                  <a:pt x="150" y="699"/>
                </a:cubicBezTo>
                <a:cubicBezTo>
                  <a:pt x="148" y="714"/>
                  <a:pt x="152" y="732"/>
                  <a:pt x="143" y="744"/>
                </a:cubicBezTo>
                <a:cubicBezTo>
                  <a:pt x="133" y="759"/>
                  <a:pt x="98" y="774"/>
                  <a:pt x="98" y="774"/>
                </a:cubicBezTo>
                <a:cubicBezTo>
                  <a:pt x="93" y="789"/>
                  <a:pt x="94" y="808"/>
                  <a:pt x="83" y="819"/>
                </a:cubicBezTo>
                <a:cubicBezTo>
                  <a:pt x="70" y="832"/>
                  <a:pt x="38" y="849"/>
                  <a:pt x="38" y="849"/>
                </a:cubicBezTo>
                <a:cubicBezTo>
                  <a:pt x="18" y="879"/>
                  <a:pt x="12" y="912"/>
                  <a:pt x="0" y="946"/>
                </a:cubicBezTo>
                <a:cubicBezTo>
                  <a:pt x="3" y="956"/>
                  <a:pt x="3" y="967"/>
                  <a:pt x="8" y="976"/>
                </a:cubicBezTo>
                <a:cubicBezTo>
                  <a:pt x="16" y="992"/>
                  <a:pt x="38" y="1021"/>
                  <a:pt x="38" y="1021"/>
                </a:cubicBezTo>
                <a:cubicBezTo>
                  <a:pt x="27" y="1053"/>
                  <a:pt x="31" y="1109"/>
                  <a:pt x="60" y="1134"/>
                </a:cubicBezTo>
                <a:cubicBezTo>
                  <a:pt x="74" y="1146"/>
                  <a:pt x="105" y="1164"/>
                  <a:pt x="105" y="1164"/>
                </a:cubicBezTo>
                <a:cubicBezTo>
                  <a:pt x="119" y="1203"/>
                  <a:pt x="132" y="1244"/>
                  <a:pt x="143" y="1284"/>
                </a:cubicBezTo>
                <a:cubicBezTo>
                  <a:pt x="155" y="1326"/>
                  <a:pt x="157" y="1373"/>
                  <a:pt x="203" y="1389"/>
                </a:cubicBezTo>
                <a:cubicBezTo>
                  <a:pt x="223" y="1449"/>
                  <a:pt x="219" y="1508"/>
                  <a:pt x="233" y="1569"/>
                </a:cubicBezTo>
                <a:cubicBezTo>
                  <a:pt x="237" y="1584"/>
                  <a:pt x="243" y="1599"/>
                  <a:pt x="248" y="1614"/>
                </a:cubicBezTo>
                <a:cubicBezTo>
                  <a:pt x="250" y="1621"/>
                  <a:pt x="255" y="1636"/>
                  <a:pt x="255" y="1636"/>
                </a:cubicBezTo>
                <a:cubicBezTo>
                  <a:pt x="228" y="1678"/>
                  <a:pt x="246" y="1699"/>
                  <a:pt x="278" y="1726"/>
                </a:cubicBezTo>
                <a:cubicBezTo>
                  <a:pt x="286" y="1733"/>
                  <a:pt x="291" y="1743"/>
                  <a:pt x="300" y="1749"/>
                </a:cubicBezTo>
                <a:cubicBezTo>
                  <a:pt x="316" y="1760"/>
                  <a:pt x="401" y="1778"/>
                  <a:pt x="428" y="1786"/>
                </a:cubicBezTo>
                <a:cubicBezTo>
                  <a:pt x="471" y="1815"/>
                  <a:pt x="521" y="1814"/>
                  <a:pt x="570" y="1801"/>
                </a:cubicBezTo>
                <a:cubicBezTo>
                  <a:pt x="577" y="1744"/>
                  <a:pt x="567" y="1715"/>
                  <a:pt x="623" y="1734"/>
                </a:cubicBezTo>
                <a:cubicBezTo>
                  <a:pt x="625" y="1741"/>
                  <a:pt x="625" y="1751"/>
                  <a:pt x="630" y="1756"/>
                </a:cubicBezTo>
                <a:cubicBezTo>
                  <a:pt x="643" y="1769"/>
                  <a:pt x="675" y="1786"/>
                  <a:pt x="675" y="1786"/>
                </a:cubicBezTo>
                <a:cubicBezTo>
                  <a:pt x="693" y="1814"/>
                  <a:pt x="705" y="1813"/>
                  <a:pt x="735" y="1824"/>
                </a:cubicBezTo>
                <a:cubicBezTo>
                  <a:pt x="749" y="1862"/>
                  <a:pt x="765" y="1854"/>
                  <a:pt x="803" y="1846"/>
                </a:cubicBezTo>
                <a:cubicBezTo>
                  <a:pt x="817" y="1802"/>
                  <a:pt x="835" y="1809"/>
                  <a:pt x="878" y="1816"/>
                </a:cubicBezTo>
                <a:cubicBezTo>
                  <a:pt x="895" y="1814"/>
                  <a:pt x="916" y="1820"/>
                  <a:pt x="930" y="1809"/>
                </a:cubicBezTo>
                <a:cubicBezTo>
                  <a:pt x="947" y="1796"/>
                  <a:pt x="954" y="1723"/>
                  <a:pt x="960" y="1704"/>
                </a:cubicBezTo>
                <a:cubicBezTo>
                  <a:pt x="952" y="1679"/>
                  <a:pt x="936" y="1661"/>
                  <a:pt x="930" y="1636"/>
                </a:cubicBezTo>
                <a:cubicBezTo>
                  <a:pt x="921" y="1601"/>
                  <a:pt x="920" y="1583"/>
                  <a:pt x="900" y="1554"/>
                </a:cubicBezTo>
                <a:cubicBezTo>
                  <a:pt x="889" y="1517"/>
                  <a:pt x="888" y="1493"/>
                  <a:pt x="855" y="1471"/>
                </a:cubicBezTo>
                <a:cubicBezTo>
                  <a:pt x="826" y="1427"/>
                  <a:pt x="792" y="1394"/>
                  <a:pt x="855" y="1351"/>
                </a:cubicBezTo>
                <a:cubicBezTo>
                  <a:pt x="889" y="1301"/>
                  <a:pt x="937" y="1286"/>
                  <a:pt x="990" y="1269"/>
                </a:cubicBezTo>
                <a:cubicBezTo>
                  <a:pt x="1001" y="1216"/>
                  <a:pt x="983" y="1166"/>
                  <a:pt x="983" y="1111"/>
                </a:cubicBez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181" name="Freeform 13"/>
          <p:cNvSpPr>
            <a:spLocks noChangeAspect="1"/>
          </p:cNvSpPr>
          <p:nvPr/>
        </p:nvSpPr>
        <p:spPr bwMode="auto">
          <a:xfrm>
            <a:off x="3994153" y="4246563"/>
            <a:ext cx="1062038" cy="684212"/>
          </a:xfrm>
          <a:custGeom>
            <a:avLst/>
            <a:gdLst>
              <a:gd name="T0" fmla="*/ 2147483647 w 795"/>
              <a:gd name="T1" fmla="*/ 2147483647 h 675"/>
              <a:gd name="T2" fmla="*/ 2147483647 w 795"/>
              <a:gd name="T3" fmla="*/ 2147483647 h 675"/>
              <a:gd name="T4" fmla="*/ 2147483647 w 795"/>
              <a:gd name="T5" fmla="*/ 2147483647 h 675"/>
              <a:gd name="T6" fmla="*/ 2147483647 w 795"/>
              <a:gd name="T7" fmla="*/ 2147483647 h 675"/>
              <a:gd name="T8" fmla="*/ 2147483647 w 795"/>
              <a:gd name="T9" fmla="*/ 2147483647 h 675"/>
              <a:gd name="T10" fmla="*/ 2147483647 w 795"/>
              <a:gd name="T11" fmla="*/ 2147483647 h 675"/>
              <a:gd name="T12" fmla="*/ 2147483647 w 795"/>
              <a:gd name="T13" fmla="*/ 2147483647 h 675"/>
              <a:gd name="T14" fmla="*/ 2147483647 w 795"/>
              <a:gd name="T15" fmla="*/ 2147483647 h 675"/>
              <a:gd name="T16" fmla="*/ 2147483647 w 795"/>
              <a:gd name="T17" fmla="*/ 2147483647 h 675"/>
              <a:gd name="T18" fmla="*/ 2147483647 w 795"/>
              <a:gd name="T19" fmla="*/ 2147483647 h 675"/>
              <a:gd name="T20" fmla="*/ 2147483647 w 795"/>
              <a:gd name="T21" fmla="*/ 2147483647 h 675"/>
              <a:gd name="T22" fmla="*/ 2147483647 w 795"/>
              <a:gd name="T23" fmla="*/ 2147483647 h 675"/>
              <a:gd name="T24" fmla="*/ 2147483647 w 795"/>
              <a:gd name="T25" fmla="*/ 2147483647 h 675"/>
              <a:gd name="T26" fmla="*/ 2147483647 w 795"/>
              <a:gd name="T27" fmla="*/ 2147483647 h 675"/>
              <a:gd name="T28" fmla="*/ 2147483647 w 795"/>
              <a:gd name="T29" fmla="*/ 2147483647 h 675"/>
              <a:gd name="T30" fmla="*/ 0 w 795"/>
              <a:gd name="T31" fmla="*/ 0 h 67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95" h="675">
                <a:moveTo>
                  <a:pt x="795" y="675"/>
                </a:moveTo>
                <a:cubicBezTo>
                  <a:pt x="770" y="637"/>
                  <a:pt x="788" y="657"/>
                  <a:pt x="735" y="622"/>
                </a:cubicBezTo>
                <a:cubicBezTo>
                  <a:pt x="722" y="613"/>
                  <a:pt x="690" y="607"/>
                  <a:pt x="690" y="607"/>
                </a:cubicBezTo>
                <a:cubicBezTo>
                  <a:pt x="675" y="610"/>
                  <a:pt x="660" y="611"/>
                  <a:pt x="645" y="615"/>
                </a:cubicBezTo>
                <a:cubicBezTo>
                  <a:pt x="630" y="619"/>
                  <a:pt x="600" y="630"/>
                  <a:pt x="600" y="630"/>
                </a:cubicBezTo>
                <a:cubicBezTo>
                  <a:pt x="578" y="627"/>
                  <a:pt x="530" y="632"/>
                  <a:pt x="510" y="607"/>
                </a:cubicBezTo>
                <a:cubicBezTo>
                  <a:pt x="488" y="580"/>
                  <a:pt x="510" y="569"/>
                  <a:pt x="465" y="555"/>
                </a:cubicBezTo>
                <a:cubicBezTo>
                  <a:pt x="460" y="547"/>
                  <a:pt x="454" y="540"/>
                  <a:pt x="450" y="532"/>
                </a:cubicBezTo>
                <a:cubicBezTo>
                  <a:pt x="444" y="518"/>
                  <a:pt x="450" y="492"/>
                  <a:pt x="435" y="487"/>
                </a:cubicBezTo>
                <a:cubicBezTo>
                  <a:pt x="378" y="468"/>
                  <a:pt x="322" y="451"/>
                  <a:pt x="263" y="442"/>
                </a:cubicBezTo>
                <a:cubicBezTo>
                  <a:pt x="255" y="437"/>
                  <a:pt x="247" y="433"/>
                  <a:pt x="240" y="427"/>
                </a:cubicBezTo>
                <a:cubicBezTo>
                  <a:pt x="234" y="421"/>
                  <a:pt x="232" y="411"/>
                  <a:pt x="225" y="405"/>
                </a:cubicBezTo>
                <a:cubicBezTo>
                  <a:pt x="221" y="402"/>
                  <a:pt x="184" y="391"/>
                  <a:pt x="180" y="390"/>
                </a:cubicBezTo>
                <a:cubicBezTo>
                  <a:pt x="156" y="382"/>
                  <a:pt x="137" y="368"/>
                  <a:pt x="113" y="360"/>
                </a:cubicBezTo>
                <a:cubicBezTo>
                  <a:pt x="105" y="294"/>
                  <a:pt x="115" y="287"/>
                  <a:pt x="60" y="270"/>
                </a:cubicBezTo>
                <a:cubicBezTo>
                  <a:pt x="56" y="195"/>
                  <a:pt x="62" y="62"/>
                  <a:pt x="0" y="0"/>
                </a:cubicBez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182" name="Freeform 14"/>
          <p:cNvSpPr>
            <a:spLocks noChangeAspect="1"/>
          </p:cNvSpPr>
          <p:nvPr/>
        </p:nvSpPr>
        <p:spPr bwMode="auto">
          <a:xfrm>
            <a:off x="1250950" y="4581543"/>
            <a:ext cx="2154238" cy="879475"/>
          </a:xfrm>
          <a:custGeom>
            <a:avLst/>
            <a:gdLst>
              <a:gd name="T0" fmla="*/ 0 w 1613"/>
              <a:gd name="T1" fmla="*/ 0 h 870"/>
              <a:gd name="T2" fmla="*/ 2147483647 w 1613"/>
              <a:gd name="T3" fmla="*/ 2147483647 h 870"/>
              <a:gd name="T4" fmla="*/ 2147483647 w 1613"/>
              <a:gd name="T5" fmla="*/ 2147483647 h 870"/>
              <a:gd name="T6" fmla="*/ 2147483647 w 1613"/>
              <a:gd name="T7" fmla="*/ 2147483647 h 870"/>
              <a:gd name="T8" fmla="*/ 2147483647 w 1613"/>
              <a:gd name="T9" fmla="*/ 2147483647 h 870"/>
              <a:gd name="T10" fmla="*/ 2147483647 w 1613"/>
              <a:gd name="T11" fmla="*/ 2147483647 h 870"/>
              <a:gd name="T12" fmla="*/ 2147483647 w 1613"/>
              <a:gd name="T13" fmla="*/ 2147483647 h 870"/>
              <a:gd name="T14" fmla="*/ 2147483647 w 1613"/>
              <a:gd name="T15" fmla="*/ 2147483647 h 870"/>
              <a:gd name="T16" fmla="*/ 2147483647 w 1613"/>
              <a:gd name="T17" fmla="*/ 2147483647 h 870"/>
              <a:gd name="T18" fmla="*/ 2147483647 w 1613"/>
              <a:gd name="T19" fmla="*/ 2147483647 h 870"/>
              <a:gd name="T20" fmla="*/ 2147483647 w 1613"/>
              <a:gd name="T21" fmla="*/ 2147483647 h 870"/>
              <a:gd name="T22" fmla="*/ 2147483647 w 1613"/>
              <a:gd name="T23" fmla="*/ 2147483647 h 870"/>
              <a:gd name="T24" fmla="*/ 2147483647 w 1613"/>
              <a:gd name="T25" fmla="*/ 2147483647 h 870"/>
              <a:gd name="T26" fmla="*/ 2147483647 w 1613"/>
              <a:gd name="T27" fmla="*/ 2147483647 h 870"/>
              <a:gd name="T28" fmla="*/ 2147483647 w 1613"/>
              <a:gd name="T29" fmla="*/ 2147483647 h 870"/>
              <a:gd name="T30" fmla="*/ 2147483647 w 1613"/>
              <a:gd name="T31" fmla="*/ 2147483647 h 870"/>
              <a:gd name="T32" fmla="*/ 2147483647 w 1613"/>
              <a:gd name="T33" fmla="*/ 2147483647 h 870"/>
              <a:gd name="T34" fmla="*/ 2147483647 w 1613"/>
              <a:gd name="T35" fmla="*/ 2147483647 h 870"/>
              <a:gd name="T36" fmla="*/ 2147483647 w 1613"/>
              <a:gd name="T37" fmla="*/ 2147483647 h 870"/>
              <a:gd name="T38" fmla="*/ 2147483647 w 1613"/>
              <a:gd name="T39" fmla="*/ 2147483647 h 870"/>
              <a:gd name="T40" fmla="*/ 2147483647 w 1613"/>
              <a:gd name="T41" fmla="*/ 2147483647 h 870"/>
              <a:gd name="T42" fmla="*/ 2147483647 w 1613"/>
              <a:gd name="T43" fmla="*/ 2147483647 h 870"/>
              <a:gd name="T44" fmla="*/ 2147483647 w 1613"/>
              <a:gd name="T45" fmla="*/ 2147483647 h 870"/>
              <a:gd name="T46" fmla="*/ 2147483647 w 1613"/>
              <a:gd name="T47" fmla="*/ 2147483647 h 870"/>
              <a:gd name="T48" fmla="*/ 2147483647 w 1613"/>
              <a:gd name="T49" fmla="*/ 2147483647 h 870"/>
              <a:gd name="T50" fmla="*/ 2147483647 w 1613"/>
              <a:gd name="T51" fmla="*/ 2147483647 h 870"/>
              <a:gd name="T52" fmla="*/ 2147483647 w 1613"/>
              <a:gd name="T53" fmla="*/ 2147483647 h 870"/>
              <a:gd name="T54" fmla="*/ 2147483647 w 1613"/>
              <a:gd name="T55" fmla="*/ 2147483647 h 870"/>
              <a:gd name="T56" fmla="*/ 2147483647 w 1613"/>
              <a:gd name="T57" fmla="*/ 2147483647 h 870"/>
              <a:gd name="T58" fmla="*/ 2147483647 w 1613"/>
              <a:gd name="T59" fmla="*/ 2147483647 h 870"/>
              <a:gd name="T60" fmla="*/ 2147483647 w 1613"/>
              <a:gd name="T61" fmla="*/ 2147483647 h 870"/>
              <a:gd name="T62" fmla="*/ 2147483647 w 1613"/>
              <a:gd name="T63" fmla="*/ 2147483647 h 870"/>
              <a:gd name="T64" fmla="*/ 2147483647 w 1613"/>
              <a:gd name="T65" fmla="*/ 2147483647 h 870"/>
              <a:gd name="T66" fmla="*/ 2147483647 w 1613"/>
              <a:gd name="T67" fmla="*/ 2147483647 h 870"/>
              <a:gd name="T68" fmla="*/ 2147483647 w 1613"/>
              <a:gd name="T69" fmla="*/ 2147483647 h 870"/>
              <a:gd name="T70" fmla="*/ 2147483647 w 1613"/>
              <a:gd name="T71" fmla="*/ 2147483647 h 870"/>
              <a:gd name="T72" fmla="*/ 2147483647 w 1613"/>
              <a:gd name="T73" fmla="*/ 2147483647 h 870"/>
              <a:gd name="T74" fmla="*/ 2147483647 w 1613"/>
              <a:gd name="T75" fmla="*/ 2147483647 h 870"/>
              <a:gd name="T76" fmla="*/ 2147483647 w 1613"/>
              <a:gd name="T77" fmla="*/ 2147483647 h 870"/>
              <a:gd name="T78" fmla="*/ 2147483647 w 1613"/>
              <a:gd name="T79" fmla="*/ 2147483647 h 870"/>
              <a:gd name="T80" fmla="*/ 2147483647 w 1613"/>
              <a:gd name="T81" fmla="*/ 2147483647 h 870"/>
              <a:gd name="T82" fmla="*/ 2147483647 w 1613"/>
              <a:gd name="T83" fmla="*/ 2147483647 h 870"/>
              <a:gd name="T84" fmla="*/ 2147483647 w 1613"/>
              <a:gd name="T85" fmla="*/ 2147483647 h 870"/>
              <a:gd name="T86" fmla="*/ 2147483647 w 1613"/>
              <a:gd name="T87" fmla="*/ 2147483647 h 870"/>
              <a:gd name="T88" fmla="*/ 2147483647 w 1613"/>
              <a:gd name="T89" fmla="*/ 2147483647 h 870"/>
              <a:gd name="T90" fmla="*/ 2147483647 w 1613"/>
              <a:gd name="T91" fmla="*/ 2147483647 h 870"/>
              <a:gd name="T92" fmla="*/ 2147483647 w 1613"/>
              <a:gd name="T93" fmla="*/ 2147483647 h 870"/>
              <a:gd name="T94" fmla="*/ 2147483647 w 1613"/>
              <a:gd name="T95" fmla="*/ 2147483647 h 870"/>
              <a:gd name="T96" fmla="*/ 2147483647 w 1613"/>
              <a:gd name="T97" fmla="*/ 2147483647 h 87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613" h="870">
                <a:moveTo>
                  <a:pt x="0" y="0"/>
                </a:moveTo>
                <a:cubicBezTo>
                  <a:pt x="5" y="7"/>
                  <a:pt x="9" y="16"/>
                  <a:pt x="15" y="22"/>
                </a:cubicBezTo>
                <a:cubicBezTo>
                  <a:pt x="21" y="28"/>
                  <a:pt x="32" y="29"/>
                  <a:pt x="37" y="37"/>
                </a:cubicBezTo>
                <a:cubicBezTo>
                  <a:pt x="45" y="50"/>
                  <a:pt x="39" y="73"/>
                  <a:pt x="52" y="82"/>
                </a:cubicBezTo>
                <a:cubicBezTo>
                  <a:pt x="67" y="92"/>
                  <a:pt x="82" y="102"/>
                  <a:pt x="97" y="112"/>
                </a:cubicBezTo>
                <a:cubicBezTo>
                  <a:pt x="105" y="117"/>
                  <a:pt x="120" y="127"/>
                  <a:pt x="120" y="127"/>
                </a:cubicBezTo>
                <a:cubicBezTo>
                  <a:pt x="155" y="179"/>
                  <a:pt x="135" y="162"/>
                  <a:pt x="172" y="187"/>
                </a:cubicBezTo>
                <a:cubicBezTo>
                  <a:pt x="182" y="202"/>
                  <a:pt x="192" y="217"/>
                  <a:pt x="202" y="232"/>
                </a:cubicBezTo>
                <a:cubicBezTo>
                  <a:pt x="212" y="247"/>
                  <a:pt x="247" y="262"/>
                  <a:pt x="247" y="262"/>
                </a:cubicBezTo>
                <a:cubicBezTo>
                  <a:pt x="265" y="316"/>
                  <a:pt x="249" y="298"/>
                  <a:pt x="285" y="322"/>
                </a:cubicBezTo>
                <a:cubicBezTo>
                  <a:pt x="288" y="331"/>
                  <a:pt x="302" y="385"/>
                  <a:pt x="307" y="390"/>
                </a:cubicBezTo>
                <a:cubicBezTo>
                  <a:pt x="313" y="396"/>
                  <a:pt x="322" y="395"/>
                  <a:pt x="330" y="397"/>
                </a:cubicBezTo>
                <a:cubicBezTo>
                  <a:pt x="363" y="420"/>
                  <a:pt x="365" y="435"/>
                  <a:pt x="390" y="397"/>
                </a:cubicBezTo>
                <a:cubicBezTo>
                  <a:pt x="387" y="360"/>
                  <a:pt x="391" y="321"/>
                  <a:pt x="382" y="285"/>
                </a:cubicBezTo>
                <a:cubicBezTo>
                  <a:pt x="380" y="276"/>
                  <a:pt x="365" y="277"/>
                  <a:pt x="360" y="270"/>
                </a:cubicBezTo>
                <a:cubicBezTo>
                  <a:pt x="355" y="264"/>
                  <a:pt x="355" y="255"/>
                  <a:pt x="352" y="247"/>
                </a:cubicBezTo>
                <a:cubicBezTo>
                  <a:pt x="399" y="216"/>
                  <a:pt x="360" y="246"/>
                  <a:pt x="412" y="262"/>
                </a:cubicBezTo>
                <a:cubicBezTo>
                  <a:pt x="425" y="260"/>
                  <a:pt x="438" y="258"/>
                  <a:pt x="450" y="255"/>
                </a:cubicBezTo>
                <a:cubicBezTo>
                  <a:pt x="458" y="253"/>
                  <a:pt x="464" y="246"/>
                  <a:pt x="472" y="247"/>
                </a:cubicBezTo>
                <a:cubicBezTo>
                  <a:pt x="488" y="249"/>
                  <a:pt x="517" y="262"/>
                  <a:pt x="517" y="262"/>
                </a:cubicBezTo>
                <a:cubicBezTo>
                  <a:pt x="571" y="249"/>
                  <a:pt x="621" y="270"/>
                  <a:pt x="675" y="277"/>
                </a:cubicBezTo>
                <a:cubicBezTo>
                  <a:pt x="706" y="288"/>
                  <a:pt x="731" y="275"/>
                  <a:pt x="765" y="270"/>
                </a:cubicBezTo>
                <a:cubicBezTo>
                  <a:pt x="772" y="248"/>
                  <a:pt x="767" y="221"/>
                  <a:pt x="780" y="202"/>
                </a:cubicBezTo>
                <a:cubicBezTo>
                  <a:pt x="790" y="187"/>
                  <a:pt x="825" y="172"/>
                  <a:pt x="825" y="172"/>
                </a:cubicBezTo>
                <a:cubicBezTo>
                  <a:pt x="854" y="129"/>
                  <a:pt x="829" y="154"/>
                  <a:pt x="847" y="172"/>
                </a:cubicBezTo>
                <a:cubicBezTo>
                  <a:pt x="853" y="178"/>
                  <a:pt x="862" y="177"/>
                  <a:pt x="870" y="180"/>
                </a:cubicBezTo>
                <a:cubicBezTo>
                  <a:pt x="904" y="168"/>
                  <a:pt x="930" y="163"/>
                  <a:pt x="967" y="157"/>
                </a:cubicBezTo>
                <a:cubicBezTo>
                  <a:pt x="975" y="160"/>
                  <a:pt x="984" y="159"/>
                  <a:pt x="990" y="165"/>
                </a:cubicBezTo>
                <a:cubicBezTo>
                  <a:pt x="995" y="170"/>
                  <a:pt x="990" y="184"/>
                  <a:pt x="997" y="187"/>
                </a:cubicBezTo>
                <a:cubicBezTo>
                  <a:pt x="1018" y="195"/>
                  <a:pt x="1042" y="192"/>
                  <a:pt x="1065" y="195"/>
                </a:cubicBezTo>
                <a:cubicBezTo>
                  <a:pt x="1077" y="234"/>
                  <a:pt x="1085" y="211"/>
                  <a:pt x="1110" y="247"/>
                </a:cubicBezTo>
                <a:cubicBezTo>
                  <a:pt x="1115" y="262"/>
                  <a:pt x="1131" y="277"/>
                  <a:pt x="1125" y="292"/>
                </a:cubicBezTo>
                <a:cubicBezTo>
                  <a:pt x="1121" y="302"/>
                  <a:pt x="1089" y="312"/>
                  <a:pt x="1080" y="315"/>
                </a:cubicBezTo>
                <a:cubicBezTo>
                  <a:pt x="1066" y="353"/>
                  <a:pt x="1058" y="393"/>
                  <a:pt x="1035" y="427"/>
                </a:cubicBezTo>
                <a:cubicBezTo>
                  <a:pt x="1051" y="479"/>
                  <a:pt x="1026" y="424"/>
                  <a:pt x="1102" y="457"/>
                </a:cubicBezTo>
                <a:cubicBezTo>
                  <a:pt x="1109" y="460"/>
                  <a:pt x="1104" y="474"/>
                  <a:pt x="1110" y="480"/>
                </a:cubicBezTo>
                <a:cubicBezTo>
                  <a:pt x="1123" y="493"/>
                  <a:pt x="1155" y="510"/>
                  <a:pt x="1155" y="510"/>
                </a:cubicBezTo>
                <a:cubicBezTo>
                  <a:pt x="1168" y="529"/>
                  <a:pt x="1185" y="593"/>
                  <a:pt x="1192" y="600"/>
                </a:cubicBezTo>
                <a:cubicBezTo>
                  <a:pt x="1205" y="613"/>
                  <a:pt x="1237" y="630"/>
                  <a:pt x="1237" y="630"/>
                </a:cubicBezTo>
                <a:cubicBezTo>
                  <a:pt x="1255" y="680"/>
                  <a:pt x="1228" y="624"/>
                  <a:pt x="1282" y="660"/>
                </a:cubicBezTo>
                <a:cubicBezTo>
                  <a:pt x="1288" y="664"/>
                  <a:pt x="1285" y="676"/>
                  <a:pt x="1290" y="682"/>
                </a:cubicBezTo>
                <a:cubicBezTo>
                  <a:pt x="1296" y="689"/>
                  <a:pt x="1305" y="692"/>
                  <a:pt x="1312" y="697"/>
                </a:cubicBezTo>
                <a:cubicBezTo>
                  <a:pt x="1333" y="730"/>
                  <a:pt x="1349" y="727"/>
                  <a:pt x="1387" y="735"/>
                </a:cubicBezTo>
                <a:cubicBezTo>
                  <a:pt x="1403" y="746"/>
                  <a:pt x="1415" y="763"/>
                  <a:pt x="1432" y="772"/>
                </a:cubicBezTo>
                <a:cubicBezTo>
                  <a:pt x="1446" y="780"/>
                  <a:pt x="1477" y="787"/>
                  <a:pt x="1477" y="787"/>
                </a:cubicBezTo>
                <a:cubicBezTo>
                  <a:pt x="1485" y="792"/>
                  <a:pt x="1494" y="795"/>
                  <a:pt x="1500" y="802"/>
                </a:cubicBezTo>
                <a:cubicBezTo>
                  <a:pt x="1505" y="808"/>
                  <a:pt x="1500" y="821"/>
                  <a:pt x="1507" y="825"/>
                </a:cubicBezTo>
                <a:cubicBezTo>
                  <a:pt x="1523" y="833"/>
                  <a:pt x="1542" y="830"/>
                  <a:pt x="1560" y="832"/>
                </a:cubicBezTo>
                <a:cubicBezTo>
                  <a:pt x="1613" y="846"/>
                  <a:pt x="1574" y="839"/>
                  <a:pt x="1605" y="870"/>
                </a:cubicBez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183" name="Freeform 15"/>
          <p:cNvSpPr>
            <a:spLocks noChangeAspect="1"/>
          </p:cNvSpPr>
          <p:nvPr/>
        </p:nvSpPr>
        <p:spPr bwMode="auto">
          <a:xfrm>
            <a:off x="2584459" y="4478356"/>
            <a:ext cx="523875" cy="420687"/>
          </a:xfrm>
          <a:custGeom>
            <a:avLst/>
            <a:gdLst>
              <a:gd name="T0" fmla="*/ 2147483647 w 390"/>
              <a:gd name="T1" fmla="*/ 2147483647 h 414"/>
              <a:gd name="T2" fmla="*/ 2147483647 w 390"/>
              <a:gd name="T3" fmla="*/ 2147483647 h 414"/>
              <a:gd name="T4" fmla="*/ 2147483647 w 390"/>
              <a:gd name="T5" fmla="*/ 0 h 414"/>
              <a:gd name="T6" fmla="*/ 2147483647 w 390"/>
              <a:gd name="T7" fmla="*/ 2147483647 h 414"/>
              <a:gd name="T8" fmla="*/ 2147483647 w 390"/>
              <a:gd name="T9" fmla="*/ 2147483647 h 414"/>
              <a:gd name="T10" fmla="*/ 2147483647 w 390"/>
              <a:gd name="T11" fmla="*/ 2147483647 h 414"/>
              <a:gd name="T12" fmla="*/ 2147483647 w 390"/>
              <a:gd name="T13" fmla="*/ 2147483647 h 414"/>
              <a:gd name="T14" fmla="*/ 2147483647 w 390"/>
              <a:gd name="T15" fmla="*/ 2147483647 h 414"/>
              <a:gd name="T16" fmla="*/ 2147483647 w 390"/>
              <a:gd name="T17" fmla="*/ 2147483647 h 414"/>
              <a:gd name="T18" fmla="*/ 0 w 390"/>
              <a:gd name="T19" fmla="*/ 2147483647 h 4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0" h="414">
                <a:moveTo>
                  <a:pt x="390" y="45"/>
                </a:moveTo>
                <a:cubicBezTo>
                  <a:pt x="361" y="54"/>
                  <a:pt x="351" y="62"/>
                  <a:pt x="322" y="52"/>
                </a:cubicBezTo>
                <a:cubicBezTo>
                  <a:pt x="312" y="22"/>
                  <a:pt x="308" y="9"/>
                  <a:pt x="277" y="0"/>
                </a:cubicBezTo>
                <a:cubicBezTo>
                  <a:pt x="225" y="12"/>
                  <a:pt x="236" y="35"/>
                  <a:pt x="210" y="75"/>
                </a:cubicBezTo>
                <a:cubicBezTo>
                  <a:pt x="203" y="132"/>
                  <a:pt x="210" y="151"/>
                  <a:pt x="172" y="187"/>
                </a:cubicBezTo>
                <a:cubicBezTo>
                  <a:pt x="164" y="215"/>
                  <a:pt x="185" y="262"/>
                  <a:pt x="165" y="285"/>
                </a:cubicBezTo>
                <a:cubicBezTo>
                  <a:pt x="157" y="295"/>
                  <a:pt x="139" y="289"/>
                  <a:pt x="127" y="292"/>
                </a:cubicBezTo>
                <a:cubicBezTo>
                  <a:pt x="102" y="298"/>
                  <a:pt x="84" y="314"/>
                  <a:pt x="60" y="322"/>
                </a:cubicBezTo>
                <a:cubicBezTo>
                  <a:pt x="45" y="345"/>
                  <a:pt x="24" y="364"/>
                  <a:pt x="15" y="390"/>
                </a:cubicBezTo>
                <a:cubicBezTo>
                  <a:pt x="6" y="414"/>
                  <a:pt x="15" y="412"/>
                  <a:pt x="0" y="412"/>
                </a:cubicBez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7184" name="Oval 16"/>
          <p:cNvSpPr>
            <a:spLocks noChangeAspect="1" noChangeArrowheads="1"/>
          </p:cNvSpPr>
          <p:nvPr/>
        </p:nvSpPr>
        <p:spPr bwMode="auto">
          <a:xfrm>
            <a:off x="4970463" y="2886093"/>
            <a:ext cx="107950" cy="98425"/>
          </a:xfrm>
          <a:prstGeom prst="ellipse">
            <a:avLst/>
          </a:prstGeom>
          <a:solidFill>
            <a:schemeClr val="tx1"/>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7185" name="Oval 17"/>
          <p:cNvSpPr>
            <a:spLocks noChangeAspect="1" noChangeArrowheads="1"/>
          </p:cNvSpPr>
          <p:nvPr/>
        </p:nvSpPr>
        <p:spPr bwMode="auto">
          <a:xfrm>
            <a:off x="5237163" y="4108450"/>
            <a:ext cx="114300" cy="101600"/>
          </a:xfrm>
          <a:prstGeom prst="ellipse">
            <a:avLst/>
          </a:prstGeom>
          <a:solidFill>
            <a:schemeClr val="tx1"/>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7186" name="Oval 18"/>
          <p:cNvSpPr>
            <a:spLocks noChangeAspect="1" noChangeArrowheads="1"/>
          </p:cNvSpPr>
          <p:nvPr/>
        </p:nvSpPr>
        <p:spPr bwMode="auto">
          <a:xfrm>
            <a:off x="6292850" y="5319713"/>
            <a:ext cx="114300" cy="101600"/>
          </a:xfrm>
          <a:prstGeom prst="ellipse">
            <a:avLst/>
          </a:prstGeom>
          <a:solidFill>
            <a:schemeClr val="tx1"/>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7187" name="Oval 19"/>
          <p:cNvSpPr>
            <a:spLocks noChangeAspect="1" noChangeArrowheads="1"/>
          </p:cNvSpPr>
          <p:nvPr/>
        </p:nvSpPr>
        <p:spPr bwMode="auto">
          <a:xfrm>
            <a:off x="4040188" y="4854575"/>
            <a:ext cx="114300" cy="101600"/>
          </a:xfrm>
          <a:prstGeom prst="ellipse">
            <a:avLst/>
          </a:prstGeom>
          <a:solidFill>
            <a:schemeClr val="tx1"/>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7188" name="Oval 20"/>
          <p:cNvSpPr>
            <a:spLocks noChangeAspect="1" noChangeArrowheads="1"/>
          </p:cNvSpPr>
          <p:nvPr/>
        </p:nvSpPr>
        <p:spPr bwMode="auto">
          <a:xfrm>
            <a:off x="3198822" y="5026043"/>
            <a:ext cx="109537" cy="100013"/>
          </a:xfrm>
          <a:prstGeom prst="ellipse">
            <a:avLst/>
          </a:prstGeom>
          <a:solidFill>
            <a:schemeClr val="tx1"/>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7189" name="Oval 21"/>
          <p:cNvSpPr>
            <a:spLocks noChangeAspect="1" noChangeArrowheads="1"/>
          </p:cNvSpPr>
          <p:nvPr/>
        </p:nvSpPr>
        <p:spPr bwMode="auto">
          <a:xfrm>
            <a:off x="1854204" y="5330825"/>
            <a:ext cx="112713" cy="101600"/>
          </a:xfrm>
          <a:prstGeom prst="ellipse">
            <a:avLst/>
          </a:prstGeom>
          <a:solidFill>
            <a:schemeClr val="tx1"/>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7190" name="Oval 22"/>
          <p:cNvSpPr>
            <a:spLocks noChangeAspect="1" noChangeArrowheads="1"/>
          </p:cNvSpPr>
          <p:nvPr/>
        </p:nvSpPr>
        <p:spPr bwMode="auto">
          <a:xfrm>
            <a:off x="2178050" y="4583113"/>
            <a:ext cx="114300" cy="101600"/>
          </a:xfrm>
          <a:prstGeom prst="ellipse">
            <a:avLst/>
          </a:prstGeom>
          <a:solidFill>
            <a:schemeClr val="tx1"/>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7191" name="Oval 23"/>
          <p:cNvSpPr>
            <a:spLocks noChangeAspect="1" noChangeArrowheads="1"/>
          </p:cNvSpPr>
          <p:nvPr/>
        </p:nvSpPr>
        <p:spPr bwMode="auto">
          <a:xfrm>
            <a:off x="1912947" y="2790825"/>
            <a:ext cx="109537" cy="95250"/>
          </a:xfrm>
          <a:prstGeom prst="ellipse">
            <a:avLst/>
          </a:prstGeom>
          <a:solidFill>
            <a:schemeClr val="tx1"/>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7192" name="Oval 24"/>
          <p:cNvSpPr>
            <a:spLocks noChangeAspect="1" noChangeArrowheads="1"/>
          </p:cNvSpPr>
          <p:nvPr/>
        </p:nvSpPr>
        <p:spPr bwMode="auto">
          <a:xfrm>
            <a:off x="2868613" y="2343150"/>
            <a:ext cx="107950" cy="96838"/>
          </a:xfrm>
          <a:prstGeom prst="ellipse">
            <a:avLst/>
          </a:prstGeom>
          <a:solidFill>
            <a:schemeClr val="tx1"/>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7193" name="Oval 25"/>
          <p:cNvSpPr>
            <a:spLocks noChangeAspect="1" noChangeArrowheads="1"/>
          </p:cNvSpPr>
          <p:nvPr/>
        </p:nvSpPr>
        <p:spPr bwMode="auto">
          <a:xfrm>
            <a:off x="4040191" y="1905002"/>
            <a:ext cx="106362" cy="98425"/>
          </a:xfrm>
          <a:prstGeom prst="ellipse">
            <a:avLst/>
          </a:prstGeom>
          <a:solidFill>
            <a:schemeClr val="tx1"/>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7194" name="Oval 26"/>
          <p:cNvSpPr>
            <a:spLocks noChangeAspect="1" noChangeArrowheads="1"/>
          </p:cNvSpPr>
          <p:nvPr/>
        </p:nvSpPr>
        <p:spPr bwMode="auto">
          <a:xfrm>
            <a:off x="3775075" y="3263900"/>
            <a:ext cx="107950" cy="96838"/>
          </a:xfrm>
          <a:prstGeom prst="ellipse">
            <a:avLst/>
          </a:prstGeom>
          <a:solidFill>
            <a:schemeClr val="tx1"/>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7195" name="Oval 27"/>
          <p:cNvSpPr>
            <a:spLocks noChangeAspect="1" noChangeArrowheads="1"/>
          </p:cNvSpPr>
          <p:nvPr/>
        </p:nvSpPr>
        <p:spPr bwMode="auto">
          <a:xfrm>
            <a:off x="2305050" y="3736975"/>
            <a:ext cx="114300" cy="100013"/>
          </a:xfrm>
          <a:prstGeom prst="ellipse">
            <a:avLst/>
          </a:prstGeom>
          <a:solidFill>
            <a:schemeClr val="tx1"/>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7196" name="Oval 28"/>
          <p:cNvSpPr>
            <a:spLocks noChangeAspect="1" noChangeArrowheads="1"/>
          </p:cNvSpPr>
          <p:nvPr/>
        </p:nvSpPr>
        <p:spPr bwMode="auto">
          <a:xfrm>
            <a:off x="1447800" y="4514868"/>
            <a:ext cx="114300" cy="100013"/>
          </a:xfrm>
          <a:prstGeom prst="ellipse">
            <a:avLst/>
          </a:prstGeom>
          <a:solidFill>
            <a:schemeClr val="tx1"/>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7197" name="Oval 29"/>
          <p:cNvSpPr>
            <a:spLocks noChangeArrowheads="1"/>
          </p:cNvSpPr>
          <p:nvPr/>
        </p:nvSpPr>
        <p:spPr bwMode="auto">
          <a:xfrm>
            <a:off x="3960822" y="3960728"/>
            <a:ext cx="257401" cy="681210"/>
          </a:xfrm>
          <a:prstGeom prst="ellipse">
            <a:avLst/>
          </a:prstGeom>
          <a:solidFill>
            <a:srgbClr val="009900">
              <a:alpha val="10196"/>
            </a:srgbClr>
          </a:solidFill>
          <a:ln>
            <a:noFill/>
          </a:ln>
          <a:effectLst/>
          <a:extLst>
            <a:ext uri="{91240B29-F687-4F45-9708-019B960494DF}">
              <a14:hiddenLine xmlns:a14="http://schemas.microsoft.com/office/drawing/2010/main" w="2857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607" tIns="102716" rIns="90607" bIns="102716"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7198" name="Oval 30"/>
          <p:cNvSpPr>
            <a:spLocks noChangeArrowheads="1"/>
          </p:cNvSpPr>
          <p:nvPr/>
        </p:nvSpPr>
        <p:spPr bwMode="auto">
          <a:xfrm rot="3455241">
            <a:off x="2477984" y="4537783"/>
            <a:ext cx="257401" cy="681210"/>
          </a:xfrm>
          <a:prstGeom prst="ellipse">
            <a:avLst/>
          </a:prstGeom>
          <a:solidFill>
            <a:srgbClr val="009900">
              <a:alpha val="10196"/>
            </a:srgbClr>
          </a:solidFill>
          <a:ln>
            <a:noFill/>
          </a:ln>
          <a:effectLst/>
          <a:extLst>
            <a:ext uri="{91240B29-F687-4F45-9708-019B960494DF}">
              <a14:hiddenLine xmlns:a14="http://schemas.microsoft.com/office/drawing/2010/main" w="2857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607" tIns="102716" rIns="90607" bIns="102716"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7199" name="Freeform 31"/>
          <p:cNvSpPr>
            <a:spLocks/>
          </p:cNvSpPr>
          <p:nvPr/>
        </p:nvSpPr>
        <p:spPr bwMode="auto">
          <a:xfrm>
            <a:off x="3430588" y="1651670"/>
            <a:ext cx="463550" cy="484437"/>
          </a:xfrm>
          <a:custGeom>
            <a:avLst/>
            <a:gdLst>
              <a:gd name="T0" fmla="*/ 0 w 317"/>
              <a:gd name="T1" fmla="*/ 2147483647 h 45"/>
              <a:gd name="T2" fmla="*/ 2147483647 w 317"/>
              <a:gd name="T3" fmla="*/ 0 h 45"/>
              <a:gd name="T4" fmla="*/ 0 60000 65536"/>
              <a:gd name="T5" fmla="*/ 0 60000 65536"/>
            </a:gdLst>
            <a:ahLst/>
            <a:cxnLst>
              <a:cxn ang="T4">
                <a:pos x="T0" y="T1"/>
              </a:cxn>
              <a:cxn ang="T5">
                <a:pos x="T2" y="T3"/>
              </a:cxn>
            </a:cxnLst>
            <a:rect l="0" t="0" r="r" b="b"/>
            <a:pathLst>
              <a:path w="317" h="45">
                <a:moveTo>
                  <a:pt x="0" y="45"/>
                </a:moveTo>
                <a:cubicBezTo>
                  <a:pt x="136" y="26"/>
                  <a:pt x="272" y="7"/>
                  <a:pt x="317" y="0"/>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spAutoFit/>
          </a:bodyPr>
          <a:lstStyle/>
          <a:p>
            <a:endParaRPr lang="it-IT"/>
          </a:p>
        </p:txBody>
      </p:sp>
      <p:sp>
        <p:nvSpPr>
          <p:cNvPr id="7200" name="Freeform 32"/>
          <p:cNvSpPr>
            <a:spLocks/>
          </p:cNvSpPr>
          <p:nvPr/>
        </p:nvSpPr>
        <p:spPr bwMode="auto">
          <a:xfrm flipV="1">
            <a:off x="4646613" y="1521495"/>
            <a:ext cx="346075" cy="484437"/>
          </a:xfrm>
          <a:custGeom>
            <a:avLst/>
            <a:gdLst>
              <a:gd name="T0" fmla="*/ 0 w 227"/>
              <a:gd name="T1" fmla="*/ 0 h 1"/>
              <a:gd name="T2" fmla="*/ 2147483647 w 227"/>
              <a:gd name="T3" fmla="*/ 0 h 1"/>
              <a:gd name="T4" fmla="*/ 0 60000 65536"/>
              <a:gd name="T5" fmla="*/ 0 60000 65536"/>
            </a:gdLst>
            <a:ahLst/>
            <a:cxnLst>
              <a:cxn ang="T4">
                <a:pos x="T0" y="T1"/>
              </a:cxn>
              <a:cxn ang="T5">
                <a:pos x="T2" y="T3"/>
              </a:cxn>
            </a:cxnLst>
            <a:rect l="0" t="0" r="r" b="b"/>
            <a:pathLst>
              <a:path w="227" h="1">
                <a:moveTo>
                  <a:pt x="0" y="0"/>
                </a:moveTo>
                <a:cubicBezTo>
                  <a:pt x="0" y="0"/>
                  <a:pt x="113" y="0"/>
                  <a:pt x="227" y="0"/>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spAutoFit/>
          </a:bodyPr>
          <a:lstStyle/>
          <a:p>
            <a:endParaRPr lang="it-IT"/>
          </a:p>
        </p:txBody>
      </p:sp>
      <p:sp>
        <p:nvSpPr>
          <p:cNvPr id="7201" name="Freeform 33"/>
          <p:cNvSpPr>
            <a:spLocks/>
          </p:cNvSpPr>
          <p:nvPr/>
        </p:nvSpPr>
        <p:spPr bwMode="auto">
          <a:xfrm>
            <a:off x="1646238" y="3594776"/>
            <a:ext cx="3175" cy="484437"/>
          </a:xfrm>
          <a:custGeom>
            <a:avLst/>
            <a:gdLst>
              <a:gd name="T0" fmla="*/ 0 w 1"/>
              <a:gd name="T1" fmla="*/ 0 h 91"/>
              <a:gd name="T2" fmla="*/ 0 w 1"/>
              <a:gd name="T3" fmla="*/ 2147483647 h 91"/>
              <a:gd name="T4" fmla="*/ 0 60000 65536"/>
              <a:gd name="T5" fmla="*/ 0 60000 65536"/>
            </a:gdLst>
            <a:ahLst/>
            <a:cxnLst>
              <a:cxn ang="T4">
                <a:pos x="T0" y="T1"/>
              </a:cxn>
              <a:cxn ang="T5">
                <a:pos x="T2" y="T3"/>
              </a:cxn>
            </a:cxnLst>
            <a:rect l="0" t="0" r="r" b="b"/>
            <a:pathLst>
              <a:path w="1" h="91">
                <a:moveTo>
                  <a:pt x="0" y="0"/>
                </a:moveTo>
                <a:cubicBezTo>
                  <a:pt x="0" y="0"/>
                  <a:pt x="0" y="45"/>
                  <a:pt x="0" y="91"/>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spAutoFit/>
          </a:bodyPr>
          <a:lstStyle/>
          <a:p>
            <a:endParaRPr lang="it-IT"/>
          </a:p>
        </p:txBody>
      </p:sp>
      <p:sp>
        <p:nvSpPr>
          <p:cNvPr id="7202" name="Oval 34"/>
          <p:cNvSpPr>
            <a:spLocks noChangeArrowheads="1"/>
          </p:cNvSpPr>
          <p:nvPr/>
        </p:nvSpPr>
        <p:spPr bwMode="auto">
          <a:xfrm>
            <a:off x="3030538" y="4188534"/>
            <a:ext cx="533400" cy="681210"/>
          </a:xfrm>
          <a:prstGeom prst="ellipse">
            <a:avLst/>
          </a:prstGeom>
          <a:solidFill>
            <a:srgbClr val="009900">
              <a:alpha val="10196"/>
            </a:srgbClr>
          </a:solidFill>
          <a:ln>
            <a:noFill/>
          </a:ln>
          <a:effectLst/>
          <a:extLst>
            <a:ext uri="{91240B29-F687-4F45-9708-019B960494DF}">
              <a14:hiddenLine xmlns:a14="http://schemas.microsoft.com/office/drawing/2010/main" w="2857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7203" name="Freeform 35"/>
          <p:cNvSpPr>
            <a:spLocks/>
          </p:cNvSpPr>
          <p:nvPr/>
        </p:nvSpPr>
        <p:spPr bwMode="auto">
          <a:xfrm>
            <a:off x="6084891" y="3786861"/>
            <a:ext cx="433387" cy="484437"/>
          </a:xfrm>
          <a:custGeom>
            <a:avLst/>
            <a:gdLst>
              <a:gd name="T0" fmla="*/ 0 w 296"/>
              <a:gd name="T1" fmla="*/ 2147483647 h 218"/>
              <a:gd name="T2" fmla="*/ 2147483647 w 296"/>
              <a:gd name="T3" fmla="*/ 2147483647 h 218"/>
              <a:gd name="T4" fmla="*/ 2147483647 w 296"/>
              <a:gd name="T5" fmla="*/ 2147483647 h 218"/>
              <a:gd name="T6" fmla="*/ 2147483647 w 296"/>
              <a:gd name="T7" fmla="*/ 2147483647 h 218"/>
              <a:gd name="T8" fmla="*/ 2147483647 w 296"/>
              <a:gd name="T9" fmla="*/ 2147483647 h 2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6" h="218">
                <a:moveTo>
                  <a:pt x="0" y="218"/>
                </a:moveTo>
                <a:cubicBezTo>
                  <a:pt x="8" y="195"/>
                  <a:pt x="4" y="167"/>
                  <a:pt x="16" y="146"/>
                </a:cubicBezTo>
                <a:cubicBezTo>
                  <a:pt x="20" y="139"/>
                  <a:pt x="79" y="132"/>
                  <a:pt x="88" y="130"/>
                </a:cubicBezTo>
                <a:cubicBezTo>
                  <a:pt x="96" y="106"/>
                  <a:pt x="104" y="82"/>
                  <a:pt x="112" y="58"/>
                </a:cubicBezTo>
                <a:cubicBezTo>
                  <a:pt x="131" y="0"/>
                  <a:pt x="296" y="50"/>
                  <a:pt x="296" y="50"/>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spAutoFit/>
          </a:bodyPr>
          <a:lstStyle/>
          <a:p>
            <a:endParaRPr lang="it-IT"/>
          </a:p>
        </p:txBody>
      </p:sp>
      <p:sp>
        <p:nvSpPr>
          <p:cNvPr id="7204" name="Freeform 36"/>
          <p:cNvSpPr>
            <a:spLocks/>
          </p:cNvSpPr>
          <p:nvPr/>
        </p:nvSpPr>
        <p:spPr bwMode="auto">
          <a:xfrm>
            <a:off x="3246438" y="2333518"/>
            <a:ext cx="201612" cy="484437"/>
          </a:xfrm>
          <a:custGeom>
            <a:avLst/>
            <a:gdLst>
              <a:gd name="T0" fmla="*/ 0 w 136"/>
              <a:gd name="T1" fmla="*/ 0 h 1"/>
              <a:gd name="T2" fmla="*/ 2147483647 w 136"/>
              <a:gd name="T3" fmla="*/ 0 h 1"/>
              <a:gd name="T4" fmla="*/ 0 60000 65536"/>
              <a:gd name="T5" fmla="*/ 0 60000 65536"/>
            </a:gdLst>
            <a:ahLst/>
            <a:cxnLst>
              <a:cxn ang="T4">
                <a:pos x="T0" y="T1"/>
              </a:cxn>
              <a:cxn ang="T5">
                <a:pos x="T2" y="T3"/>
              </a:cxn>
            </a:cxnLst>
            <a:rect l="0" t="0" r="r" b="b"/>
            <a:pathLst>
              <a:path w="136" h="1">
                <a:moveTo>
                  <a:pt x="0" y="0"/>
                </a:moveTo>
                <a:cubicBezTo>
                  <a:pt x="45" y="0"/>
                  <a:pt x="91" y="0"/>
                  <a:pt x="136" y="0"/>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spAutoFit/>
          </a:bodyPr>
          <a:lstStyle/>
          <a:p>
            <a:endParaRPr lang="it-IT"/>
          </a:p>
        </p:txBody>
      </p:sp>
      <p:sp>
        <p:nvSpPr>
          <p:cNvPr id="7206" name="Freeform 38"/>
          <p:cNvSpPr>
            <a:spLocks/>
          </p:cNvSpPr>
          <p:nvPr/>
        </p:nvSpPr>
        <p:spPr bwMode="auto">
          <a:xfrm>
            <a:off x="4256093" y="5225150"/>
            <a:ext cx="257175" cy="484437"/>
          </a:xfrm>
          <a:custGeom>
            <a:avLst/>
            <a:gdLst>
              <a:gd name="T0" fmla="*/ 0 w 176"/>
              <a:gd name="T1" fmla="*/ 0 h 104"/>
              <a:gd name="T2" fmla="*/ 2147483647 w 176"/>
              <a:gd name="T3" fmla="*/ 2147483647 h 104"/>
              <a:gd name="T4" fmla="*/ 2147483647 w 176"/>
              <a:gd name="T5" fmla="*/ 2147483647 h 104"/>
              <a:gd name="T6" fmla="*/ 2147483647 w 176"/>
              <a:gd name="T7" fmla="*/ 2147483647 h 10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6" h="104">
                <a:moveTo>
                  <a:pt x="0" y="0"/>
                </a:moveTo>
                <a:cubicBezTo>
                  <a:pt x="49" y="16"/>
                  <a:pt x="102" y="27"/>
                  <a:pt x="152" y="40"/>
                </a:cubicBezTo>
                <a:cubicBezTo>
                  <a:pt x="155" y="53"/>
                  <a:pt x="155" y="67"/>
                  <a:pt x="160" y="80"/>
                </a:cubicBezTo>
                <a:cubicBezTo>
                  <a:pt x="163" y="89"/>
                  <a:pt x="176" y="104"/>
                  <a:pt x="176" y="104"/>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spAutoFit/>
          </a:bodyPr>
          <a:lstStyle/>
          <a:p>
            <a:endParaRPr lang="it-IT"/>
          </a:p>
        </p:txBody>
      </p:sp>
      <p:sp>
        <p:nvSpPr>
          <p:cNvPr id="7207" name="Text Box 39"/>
          <p:cNvSpPr txBox="1">
            <a:spLocks noChangeArrowheads="1"/>
          </p:cNvSpPr>
          <p:nvPr/>
        </p:nvSpPr>
        <p:spPr bwMode="auto">
          <a:xfrm>
            <a:off x="6565904" y="1360488"/>
            <a:ext cx="2325688" cy="889000"/>
          </a:xfrm>
          <a:prstGeom prst="rect">
            <a:avLst/>
          </a:prstGeom>
          <a:solidFill>
            <a:srgbClr val="0066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5176" tIns="42588" rIns="85176" bIns="42588">
            <a:spAutoFit/>
          </a:bodyPr>
          <a:lstStyle>
            <a:lvl1pPr defTabSz="852488" eaLnBrk="0" hangingPunct="0">
              <a:spcBef>
                <a:spcPct val="20000"/>
              </a:spcBef>
              <a:buChar char="•"/>
              <a:defRPr sz="3200">
                <a:solidFill>
                  <a:schemeClr val="tx1"/>
                </a:solidFill>
                <a:latin typeface="Arial" charset="0"/>
              </a:defRPr>
            </a:lvl1pPr>
            <a:lvl2pPr marL="742950" indent="-285750" defTabSz="852488" eaLnBrk="0" hangingPunct="0">
              <a:spcBef>
                <a:spcPct val="20000"/>
              </a:spcBef>
              <a:buChar char="–"/>
              <a:defRPr sz="2800">
                <a:solidFill>
                  <a:schemeClr val="tx1"/>
                </a:solidFill>
                <a:latin typeface="Arial" charset="0"/>
              </a:defRPr>
            </a:lvl2pPr>
            <a:lvl3pPr marL="1143000" indent="-228600" defTabSz="852488" eaLnBrk="0" hangingPunct="0">
              <a:spcBef>
                <a:spcPct val="20000"/>
              </a:spcBef>
              <a:buChar char="•"/>
              <a:defRPr sz="2400">
                <a:solidFill>
                  <a:schemeClr val="tx1"/>
                </a:solidFill>
                <a:latin typeface="Arial" charset="0"/>
              </a:defRPr>
            </a:lvl3pPr>
            <a:lvl4pPr marL="1600200" indent="-228600" defTabSz="852488" eaLnBrk="0" hangingPunct="0">
              <a:spcBef>
                <a:spcPct val="20000"/>
              </a:spcBef>
              <a:buChar char="–"/>
              <a:defRPr sz="2000">
                <a:solidFill>
                  <a:schemeClr val="tx1"/>
                </a:solidFill>
                <a:latin typeface="Arial" charset="0"/>
              </a:defRPr>
            </a:lvl4pPr>
            <a:lvl5pPr marL="2057400" indent="-228600" defTabSz="852488" eaLnBrk="0" hangingPunct="0">
              <a:spcBef>
                <a:spcPct val="20000"/>
              </a:spcBef>
              <a:buChar char="»"/>
              <a:defRPr sz="2000">
                <a:solidFill>
                  <a:schemeClr val="tx1"/>
                </a:solidFill>
                <a:latin typeface="Arial" charset="0"/>
              </a:defRPr>
            </a:lvl5pPr>
            <a:lvl6pPr marL="2514600" indent="-228600" defTabSz="852488" eaLnBrk="0" fontAlgn="base" hangingPunct="0">
              <a:spcBef>
                <a:spcPct val="20000"/>
              </a:spcBef>
              <a:spcAft>
                <a:spcPct val="0"/>
              </a:spcAft>
              <a:buChar char="»"/>
              <a:defRPr sz="2000">
                <a:solidFill>
                  <a:schemeClr val="tx1"/>
                </a:solidFill>
                <a:latin typeface="Arial" charset="0"/>
              </a:defRPr>
            </a:lvl6pPr>
            <a:lvl7pPr marL="2971800" indent="-228600" defTabSz="852488" eaLnBrk="0" fontAlgn="base" hangingPunct="0">
              <a:spcBef>
                <a:spcPct val="20000"/>
              </a:spcBef>
              <a:spcAft>
                <a:spcPct val="0"/>
              </a:spcAft>
              <a:buChar char="»"/>
              <a:defRPr sz="2000">
                <a:solidFill>
                  <a:schemeClr val="tx1"/>
                </a:solidFill>
                <a:latin typeface="Arial" charset="0"/>
              </a:defRPr>
            </a:lvl7pPr>
            <a:lvl8pPr marL="3429000" indent="-228600" defTabSz="852488" eaLnBrk="0" fontAlgn="base" hangingPunct="0">
              <a:spcBef>
                <a:spcPct val="20000"/>
              </a:spcBef>
              <a:spcAft>
                <a:spcPct val="0"/>
              </a:spcAft>
              <a:buChar char="»"/>
              <a:defRPr sz="2000">
                <a:solidFill>
                  <a:schemeClr val="tx1"/>
                </a:solidFill>
                <a:latin typeface="Arial" charset="0"/>
              </a:defRPr>
            </a:lvl8pPr>
            <a:lvl9pPr marL="3886200" indent="-228600" defTabSz="852488"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50000"/>
              </a:spcBef>
              <a:buFontTx/>
              <a:buNone/>
            </a:pPr>
            <a:r>
              <a:rPr lang="it-IT" altLang="it-IT" sz="2600" b="1" dirty="0">
                <a:solidFill>
                  <a:schemeClr val="bg1"/>
                </a:solidFill>
                <a:latin typeface="Tahoma" pitchFamily="34" charset="0"/>
              </a:rPr>
              <a:t>14   Comprensori</a:t>
            </a:r>
          </a:p>
        </p:txBody>
      </p:sp>
      <p:sp>
        <p:nvSpPr>
          <p:cNvPr id="7208" name="AutoShape 44"/>
          <p:cNvSpPr>
            <a:spLocks noChangeArrowheads="1"/>
          </p:cNvSpPr>
          <p:nvPr/>
        </p:nvSpPr>
        <p:spPr bwMode="auto">
          <a:xfrm rot="1965280">
            <a:off x="7308990" y="1042600"/>
            <a:ext cx="584562" cy="437414"/>
          </a:xfrm>
          <a:custGeom>
            <a:avLst/>
            <a:gdLst>
              <a:gd name="T0" fmla="*/ 2147483647 w 21600"/>
              <a:gd name="T1" fmla="*/ 0 h 21600"/>
              <a:gd name="T2" fmla="*/ 0 w 21600"/>
              <a:gd name="T3" fmla="*/ 736933107 h 21600"/>
              <a:gd name="T4" fmla="*/ 2147483647 w 21600"/>
              <a:gd name="T5" fmla="*/ 1473866255 h 21600"/>
              <a:gd name="T6" fmla="*/ 2147483647 w 21600"/>
              <a:gd name="T7" fmla="*/ 73693310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607" tIns="102716" rIns="90607" bIns="102716" anchor="ctr">
            <a:spAutoFit/>
          </a:bodyPr>
          <a:lstStyle/>
          <a:p>
            <a:endParaRPr lang="it-IT"/>
          </a:p>
        </p:txBody>
      </p:sp>
      <p:sp>
        <p:nvSpPr>
          <p:cNvPr id="7210" name="AutoShape 46"/>
          <p:cNvSpPr>
            <a:spLocks noChangeArrowheads="1"/>
          </p:cNvSpPr>
          <p:nvPr/>
        </p:nvSpPr>
        <p:spPr bwMode="auto">
          <a:xfrm>
            <a:off x="6781801" y="5426093"/>
            <a:ext cx="996950" cy="339725"/>
          </a:xfrm>
          <a:prstGeom prst="wedgeRectCallout">
            <a:avLst>
              <a:gd name="adj1" fmla="val -50440"/>
              <a:gd name="adj2" fmla="val -121690"/>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lstStyle>
            <a:lvl1pPr defTabSz="906463" eaLnBrk="0" hangingPunct="0">
              <a:spcBef>
                <a:spcPct val="20000"/>
              </a:spcBef>
              <a:buChar char="•"/>
              <a:defRPr sz="3200">
                <a:solidFill>
                  <a:schemeClr val="tx1"/>
                </a:solidFill>
                <a:latin typeface="Arial" charset="0"/>
              </a:defRPr>
            </a:lvl1pPr>
            <a:lvl2pPr marL="742950" indent="-285750" defTabSz="906463" eaLnBrk="0" hangingPunct="0">
              <a:spcBef>
                <a:spcPct val="20000"/>
              </a:spcBef>
              <a:buChar char="–"/>
              <a:defRPr sz="2800">
                <a:solidFill>
                  <a:schemeClr val="tx1"/>
                </a:solidFill>
                <a:latin typeface="Arial" charset="0"/>
              </a:defRPr>
            </a:lvl2pPr>
            <a:lvl3pPr marL="1143000" indent="-228600" defTabSz="906463" eaLnBrk="0" hangingPunct="0">
              <a:spcBef>
                <a:spcPct val="20000"/>
              </a:spcBef>
              <a:buChar char="•"/>
              <a:defRPr sz="2400">
                <a:solidFill>
                  <a:schemeClr val="tx1"/>
                </a:solidFill>
                <a:latin typeface="Arial" charset="0"/>
              </a:defRPr>
            </a:lvl3pPr>
            <a:lvl4pPr marL="1600200" indent="-228600" defTabSz="906463" eaLnBrk="0" hangingPunct="0">
              <a:spcBef>
                <a:spcPct val="20000"/>
              </a:spcBef>
              <a:buChar char="–"/>
              <a:defRPr sz="2000">
                <a:solidFill>
                  <a:schemeClr val="tx1"/>
                </a:solidFill>
                <a:latin typeface="Arial" charset="0"/>
              </a:defRPr>
            </a:lvl4pPr>
            <a:lvl5pPr marL="2057400" indent="-228600" defTabSz="906463" eaLnBrk="0" hangingPunct="0">
              <a:spcBef>
                <a:spcPct val="20000"/>
              </a:spcBef>
              <a:buChar char="»"/>
              <a:defRPr sz="2000">
                <a:solidFill>
                  <a:schemeClr val="tx1"/>
                </a:solidFill>
                <a:latin typeface="Arial" charset="0"/>
              </a:defRPr>
            </a:lvl5pPr>
            <a:lvl6pPr marL="2514600" indent="-228600" defTabSz="906463" eaLnBrk="0" fontAlgn="base" hangingPunct="0">
              <a:spcBef>
                <a:spcPct val="20000"/>
              </a:spcBef>
              <a:spcAft>
                <a:spcPct val="0"/>
              </a:spcAft>
              <a:buChar char="»"/>
              <a:defRPr sz="2000">
                <a:solidFill>
                  <a:schemeClr val="tx1"/>
                </a:solidFill>
                <a:latin typeface="Arial" charset="0"/>
              </a:defRPr>
            </a:lvl6pPr>
            <a:lvl7pPr marL="2971800" indent="-228600" defTabSz="906463" eaLnBrk="0" fontAlgn="base" hangingPunct="0">
              <a:spcBef>
                <a:spcPct val="20000"/>
              </a:spcBef>
              <a:spcAft>
                <a:spcPct val="0"/>
              </a:spcAft>
              <a:buChar char="»"/>
              <a:defRPr sz="2000">
                <a:solidFill>
                  <a:schemeClr val="tx1"/>
                </a:solidFill>
                <a:latin typeface="Arial" charset="0"/>
              </a:defRPr>
            </a:lvl7pPr>
            <a:lvl8pPr marL="3429000" indent="-228600" defTabSz="906463" eaLnBrk="0" fontAlgn="base" hangingPunct="0">
              <a:spcBef>
                <a:spcPct val="20000"/>
              </a:spcBef>
              <a:spcAft>
                <a:spcPct val="0"/>
              </a:spcAft>
              <a:buChar char="»"/>
              <a:defRPr sz="2000">
                <a:solidFill>
                  <a:schemeClr val="tx1"/>
                </a:solidFill>
                <a:latin typeface="Arial" charset="0"/>
              </a:defRPr>
            </a:lvl8pPr>
            <a:lvl9pPr marL="3886200" indent="-228600" defTabSz="906463"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it-IT" altLang="it-IT" sz="1800" b="1" dirty="0" smtClean="0">
                <a:latin typeface="Tahoma" pitchFamily="34" charset="0"/>
              </a:rPr>
              <a:t>45 </a:t>
            </a:r>
            <a:r>
              <a:rPr lang="it-IT" altLang="it-IT" sz="1800" b="1" dirty="0">
                <a:latin typeface="Tahoma" pitchFamily="34" charset="0"/>
              </a:rPr>
              <a:t>ALA</a:t>
            </a:r>
          </a:p>
        </p:txBody>
      </p:sp>
      <p:sp>
        <p:nvSpPr>
          <p:cNvPr id="7211" name="AutoShape 47"/>
          <p:cNvSpPr>
            <a:spLocks noChangeArrowheads="1"/>
          </p:cNvSpPr>
          <p:nvPr/>
        </p:nvSpPr>
        <p:spPr bwMode="auto">
          <a:xfrm>
            <a:off x="3775075" y="5712619"/>
            <a:ext cx="995362" cy="477838"/>
          </a:xfrm>
          <a:prstGeom prst="wedgeRectCallout">
            <a:avLst>
              <a:gd name="adj1" fmla="val -50440"/>
              <a:gd name="adj2" fmla="val -121690"/>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lstStyle>
            <a:lvl1pPr defTabSz="906463" eaLnBrk="0" hangingPunct="0">
              <a:spcBef>
                <a:spcPct val="20000"/>
              </a:spcBef>
              <a:buChar char="•"/>
              <a:defRPr sz="3200">
                <a:solidFill>
                  <a:schemeClr val="tx1"/>
                </a:solidFill>
                <a:latin typeface="Arial" charset="0"/>
              </a:defRPr>
            </a:lvl1pPr>
            <a:lvl2pPr marL="742950" indent="-285750" defTabSz="906463" eaLnBrk="0" hangingPunct="0">
              <a:spcBef>
                <a:spcPct val="20000"/>
              </a:spcBef>
              <a:buChar char="–"/>
              <a:defRPr sz="2800">
                <a:solidFill>
                  <a:schemeClr val="tx1"/>
                </a:solidFill>
                <a:latin typeface="Arial" charset="0"/>
              </a:defRPr>
            </a:lvl2pPr>
            <a:lvl3pPr marL="1143000" indent="-228600" defTabSz="906463" eaLnBrk="0" hangingPunct="0">
              <a:spcBef>
                <a:spcPct val="20000"/>
              </a:spcBef>
              <a:buChar char="•"/>
              <a:defRPr sz="2400">
                <a:solidFill>
                  <a:schemeClr val="tx1"/>
                </a:solidFill>
                <a:latin typeface="Arial" charset="0"/>
              </a:defRPr>
            </a:lvl3pPr>
            <a:lvl4pPr marL="1600200" indent="-228600" defTabSz="906463" eaLnBrk="0" hangingPunct="0">
              <a:spcBef>
                <a:spcPct val="20000"/>
              </a:spcBef>
              <a:buChar char="–"/>
              <a:defRPr sz="2000">
                <a:solidFill>
                  <a:schemeClr val="tx1"/>
                </a:solidFill>
                <a:latin typeface="Arial" charset="0"/>
              </a:defRPr>
            </a:lvl4pPr>
            <a:lvl5pPr marL="2057400" indent="-228600" defTabSz="906463" eaLnBrk="0" hangingPunct="0">
              <a:spcBef>
                <a:spcPct val="20000"/>
              </a:spcBef>
              <a:buChar char="»"/>
              <a:defRPr sz="2000">
                <a:solidFill>
                  <a:schemeClr val="tx1"/>
                </a:solidFill>
                <a:latin typeface="Arial" charset="0"/>
              </a:defRPr>
            </a:lvl5pPr>
            <a:lvl6pPr marL="2514600" indent="-228600" defTabSz="906463" eaLnBrk="0" fontAlgn="base" hangingPunct="0">
              <a:spcBef>
                <a:spcPct val="20000"/>
              </a:spcBef>
              <a:spcAft>
                <a:spcPct val="0"/>
              </a:spcAft>
              <a:buChar char="»"/>
              <a:defRPr sz="2000">
                <a:solidFill>
                  <a:schemeClr val="tx1"/>
                </a:solidFill>
                <a:latin typeface="Arial" charset="0"/>
              </a:defRPr>
            </a:lvl6pPr>
            <a:lvl7pPr marL="2971800" indent="-228600" defTabSz="906463" eaLnBrk="0" fontAlgn="base" hangingPunct="0">
              <a:spcBef>
                <a:spcPct val="20000"/>
              </a:spcBef>
              <a:spcAft>
                <a:spcPct val="0"/>
              </a:spcAft>
              <a:buChar char="»"/>
              <a:defRPr sz="2000">
                <a:solidFill>
                  <a:schemeClr val="tx1"/>
                </a:solidFill>
                <a:latin typeface="Arial" charset="0"/>
              </a:defRPr>
            </a:lvl7pPr>
            <a:lvl8pPr marL="3429000" indent="-228600" defTabSz="906463" eaLnBrk="0" fontAlgn="base" hangingPunct="0">
              <a:spcBef>
                <a:spcPct val="20000"/>
              </a:spcBef>
              <a:spcAft>
                <a:spcPct val="0"/>
              </a:spcAft>
              <a:buChar char="»"/>
              <a:defRPr sz="2000">
                <a:solidFill>
                  <a:schemeClr val="tx1"/>
                </a:solidFill>
                <a:latin typeface="Arial" charset="0"/>
              </a:defRPr>
            </a:lvl8pPr>
            <a:lvl9pPr marL="3886200" indent="-228600" defTabSz="906463"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it-IT" altLang="it-IT" sz="1800" b="1" dirty="0" smtClean="0">
                <a:latin typeface="Tahoma" pitchFamily="34" charset="0"/>
              </a:rPr>
              <a:t>35 </a:t>
            </a:r>
            <a:r>
              <a:rPr lang="it-IT" altLang="it-IT" sz="1800" b="1" dirty="0">
                <a:latin typeface="Tahoma" pitchFamily="34" charset="0"/>
              </a:rPr>
              <a:t>ALA</a:t>
            </a:r>
          </a:p>
        </p:txBody>
      </p:sp>
      <p:sp>
        <p:nvSpPr>
          <p:cNvPr id="7212" name="AutoShape 48"/>
          <p:cNvSpPr>
            <a:spLocks noChangeArrowheads="1"/>
          </p:cNvSpPr>
          <p:nvPr/>
        </p:nvSpPr>
        <p:spPr bwMode="auto">
          <a:xfrm>
            <a:off x="4337050" y="4930793"/>
            <a:ext cx="996950" cy="339725"/>
          </a:xfrm>
          <a:prstGeom prst="wedgeRectCallout">
            <a:avLst>
              <a:gd name="adj1" fmla="val -49292"/>
              <a:gd name="adj2" fmla="val -162616"/>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lstStyle>
            <a:lvl1pPr defTabSz="906463" eaLnBrk="0" hangingPunct="0">
              <a:spcBef>
                <a:spcPct val="20000"/>
              </a:spcBef>
              <a:buChar char="•"/>
              <a:defRPr sz="3200">
                <a:solidFill>
                  <a:schemeClr val="tx1"/>
                </a:solidFill>
                <a:latin typeface="Arial" charset="0"/>
              </a:defRPr>
            </a:lvl1pPr>
            <a:lvl2pPr marL="742950" indent="-285750" defTabSz="906463" eaLnBrk="0" hangingPunct="0">
              <a:spcBef>
                <a:spcPct val="20000"/>
              </a:spcBef>
              <a:buChar char="–"/>
              <a:defRPr sz="2800">
                <a:solidFill>
                  <a:schemeClr val="tx1"/>
                </a:solidFill>
                <a:latin typeface="Arial" charset="0"/>
              </a:defRPr>
            </a:lvl2pPr>
            <a:lvl3pPr marL="1143000" indent="-228600" defTabSz="906463" eaLnBrk="0" hangingPunct="0">
              <a:spcBef>
                <a:spcPct val="20000"/>
              </a:spcBef>
              <a:buChar char="•"/>
              <a:defRPr sz="2400">
                <a:solidFill>
                  <a:schemeClr val="tx1"/>
                </a:solidFill>
                <a:latin typeface="Arial" charset="0"/>
              </a:defRPr>
            </a:lvl3pPr>
            <a:lvl4pPr marL="1600200" indent="-228600" defTabSz="906463" eaLnBrk="0" hangingPunct="0">
              <a:spcBef>
                <a:spcPct val="20000"/>
              </a:spcBef>
              <a:buChar char="–"/>
              <a:defRPr sz="2000">
                <a:solidFill>
                  <a:schemeClr val="tx1"/>
                </a:solidFill>
                <a:latin typeface="Arial" charset="0"/>
              </a:defRPr>
            </a:lvl4pPr>
            <a:lvl5pPr marL="2057400" indent="-228600" defTabSz="906463" eaLnBrk="0" hangingPunct="0">
              <a:spcBef>
                <a:spcPct val="20000"/>
              </a:spcBef>
              <a:buChar char="»"/>
              <a:defRPr sz="2000">
                <a:solidFill>
                  <a:schemeClr val="tx1"/>
                </a:solidFill>
                <a:latin typeface="Arial" charset="0"/>
              </a:defRPr>
            </a:lvl5pPr>
            <a:lvl6pPr marL="2514600" indent="-228600" defTabSz="906463" eaLnBrk="0" fontAlgn="base" hangingPunct="0">
              <a:spcBef>
                <a:spcPct val="20000"/>
              </a:spcBef>
              <a:spcAft>
                <a:spcPct val="0"/>
              </a:spcAft>
              <a:buChar char="»"/>
              <a:defRPr sz="2000">
                <a:solidFill>
                  <a:schemeClr val="tx1"/>
                </a:solidFill>
                <a:latin typeface="Arial" charset="0"/>
              </a:defRPr>
            </a:lvl6pPr>
            <a:lvl7pPr marL="2971800" indent="-228600" defTabSz="906463" eaLnBrk="0" fontAlgn="base" hangingPunct="0">
              <a:spcBef>
                <a:spcPct val="20000"/>
              </a:spcBef>
              <a:spcAft>
                <a:spcPct val="0"/>
              </a:spcAft>
              <a:buChar char="»"/>
              <a:defRPr sz="2000">
                <a:solidFill>
                  <a:schemeClr val="tx1"/>
                </a:solidFill>
                <a:latin typeface="Arial" charset="0"/>
              </a:defRPr>
            </a:lvl7pPr>
            <a:lvl8pPr marL="3429000" indent="-228600" defTabSz="906463" eaLnBrk="0" fontAlgn="base" hangingPunct="0">
              <a:spcBef>
                <a:spcPct val="20000"/>
              </a:spcBef>
              <a:spcAft>
                <a:spcPct val="0"/>
              </a:spcAft>
              <a:buChar char="»"/>
              <a:defRPr sz="2000">
                <a:solidFill>
                  <a:schemeClr val="tx1"/>
                </a:solidFill>
                <a:latin typeface="Arial" charset="0"/>
              </a:defRPr>
            </a:lvl8pPr>
            <a:lvl9pPr marL="3886200" indent="-228600" defTabSz="906463"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it-IT" altLang="it-IT" sz="1800" b="1" dirty="0" smtClean="0">
                <a:latin typeface="Tahoma" pitchFamily="34" charset="0"/>
              </a:rPr>
              <a:t>51 </a:t>
            </a:r>
            <a:r>
              <a:rPr lang="it-IT" altLang="it-IT" sz="1800" b="1" dirty="0">
                <a:latin typeface="Tahoma" pitchFamily="34" charset="0"/>
              </a:rPr>
              <a:t>ALA</a:t>
            </a:r>
          </a:p>
        </p:txBody>
      </p:sp>
      <p:sp>
        <p:nvSpPr>
          <p:cNvPr id="7213" name="AutoShape 49"/>
          <p:cNvSpPr>
            <a:spLocks noChangeArrowheads="1"/>
          </p:cNvSpPr>
          <p:nvPr/>
        </p:nvSpPr>
        <p:spPr bwMode="auto">
          <a:xfrm>
            <a:off x="5522915" y="4210050"/>
            <a:ext cx="995363" cy="339725"/>
          </a:xfrm>
          <a:prstGeom prst="wedgeRectCallout">
            <a:avLst>
              <a:gd name="adj1" fmla="val -48528"/>
              <a:gd name="adj2" fmla="val -90088"/>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lstStyle>
            <a:lvl1pPr defTabSz="906463" eaLnBrk="0" hangingPunct="0">
              <a:spcBef>
                <a:spcPct val="20000"/>
              </a:spcBef>
              <a:buChar char="•"/>
              <a:defRPr sz="3200">
                <a:solidFill>
                  <a:schemeClr val="tx1"/>
                </a:solidFill>
                <a:latin typeface="Arial" charset="0"/>
              </a:defRPr>
            </a:lvl1pPr>
            <a:lvl2pPr marL="742950" indent="-285750" defTabSz="906463" eaLnBrk="0" hangingPunct="0">
              <a:spcBef>
                <a:spcPct val="20000"/>
              </a:spcBef>
              <a:buChar char="–"/>
              <a:defRPr sz="2800">
                <a:solidFill>
                  <a:schemeClr val="tx1"/>
                </a:solidFill>
                <a:latin typeface="Arial" charset="0"/>
              </a:defRPr>
            </a:lvl2pPr>
            <a:lvl3pPr marL="1143000" indent="-228600" defTabSz="906463" eaLnBrk="0" hangingPunct="0">
              <a:spcBef>
                <a:spcPct val="20000"/>
              </a:spcBef>
              <a:buChar char="•"/>
              <a:defRPr sz="2400">
                <a:solidFill>
                  <a:schemeClr val="tx1"/>
                </a:solidFill>
                <a:latin typeface="Arial" charset="0"/>
              </a:defRPr>
            </a:lvl3pPr>
            <a:lvl4pPr marL="1600200" indent="-228600" defTabSz="906463" eaLnBrk="0" hangingPunct="0">
              <a:spcBef>
                <a:spcPct val="20000"/>
              </a:spcBef>
              <a:buChar char="–"/>
              <a:defRPr sz="2000">
                <a:solidFill>
                  <a:schemeClr val="tx1"/>
                </a:solidFill>
                <a:latin typeface="Arial" charset="0"/>
              </a:defRPr>
            </a:lvl4pPr>
            <a:lvl5pPr marL="2057400" indent="-228600" defTabSz="906463" eaLnBrk="0" hangingPunct="0">
              <a:spcBef>
                <a:spcPct val="20000"/>
              </a:spcBef>
              <a:buChar char="»"/>
              <a:defRPr sz="2000">
                <a:solidFill>
                  <a:schemeClr val="tx1"/>
                </a:solidFill>
                <a:latin typeface="Arial" charset="0"/>
              </a:defRPr>
            </a:lvl5pPr>
            <a:lvl6pPr marL="2514600" indent="-228600" defTabSz="906463" eaLnBrk="0" fontAlgn="base" hangingPunct="0">
              <a:spcBef>
                <a:spcPct val="20000"/>
              </a:spcBef>
              <a:spcAft>
                <a:spcPct val="0"/>
              </a:spcAft>
              <a:buChar char="»"/>
              <a:defRPr sz="2000">
                <a:solidFill>
                  <a:schemeClr val="tx1"/>
                </a:solidFill>
                <a:latin typeface="Arial" charset="0"/>
              </a:defRPr>
            </a:lvl6pPr>
            <a:lvl7pPr marL="2971800" indent="-228600" defTabSz="906463" eaLnBrk="0" fontAlgn="base" hangingPunct="0">
              <a:spcBef>
                <a:spcPct val="20000"/>
              </a:spcBef>
              <a:spcAft>
                <a:spcPct val="0"/>
              </a:spcAft>
              <a:buChar char="»"/>
              <a:defRPr sz="2000">
                <a:solidFill>
                  <a:schemeClr val="tx1"/>
                </a:solidFill>
                <a:latin typeface="Arial" charset="0"/>
              </a:defRPr>
            </a:lvl7pPr>
            <a:lvl8pPr marL="3429000" indent="-228600" defTabSz="906463" eaLnBrk="0" fontAlgn="base" hangingPunct="0">
              <a:spcBef>
                <a:spcPct val="20000"/>
              </a:spcBef>
              <a:spcAft>
                <a:spcPct val="0"/>
              </a:spcAft>
              <a:buChar char="»"/>
              <a:defRPr sz="2000">
                <a:solidFill>
                  <a:schemeClr val="tx1"/>
                </a:solidFill>
                <a:latin typeface="Arial" charset="0"/>
              </a:defRPr>
            </a:lvl8pPr>
            <a:lvl9pPr marL="3886200" indent="-228600" defTabSz="906463"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it-IT" altLang="it-IT" sz="1800" b="1" dirty="0" smtClean="0">
                <a:latin typeface="Tahoma" pitchFamily="34" charset="0"/>
              </a:rPr>
              <a:t>50 </a:t>
            </a:r>
            <a:r>
              <a:rPr lang="it-IT" altLang="it-IT" sz="1800" b="1" dirty="0">
                <a:latin typeface="Tahoma" pitchFamily="34" charset="0"/>
              </a:rPr>
              <a:t>ALA</a:t>
            </a:r>
          </a:p>
        </p:txBody>
      </p:sp>
      <p:sp>
        <p:nvSpPr>
          <p:cNvPr id="7214" name="Text Box 50"/>
          <p:cNvSpPr txBox="1">
            <a:spLocks noChangeAspect="1" noChangeArrowheads="1"/>
          </p:cNvSpPr>
          <p:nvPr/>
        </p:nvSpPr>
        <p:spPr bwMode="auto">
          <a:xfrm>
            <a:off x="3057525" y="2855913"/>
            <a:ext cx="1328738" cy="406400"/>
          </a:xfrm>
          <a:prstGeom prst="rect">
            <a:avLst/>
          </a:prstGeom>
          <a:solidFill>
            <a:srgbClr val="FFFF99"/>
          </a:solidFill>
          <a:ln w="9525">
            <a:solidFill>
              <a:schemeClr val="tx1"/>
            </a:solidFill>
            <a:miter lim="800000"/>
            <a:headEnd/>
            <a:tailEnd/>
          </a:ln>
        </p:spPr>
        <p:txBody>
          <a:bodyPr lIns="36000" tIns="36000" rIns="36000" bIns="3600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2200" b="1"/>
              <a:t>Bergamo</a:t>
            </a:r>
          </a:p>
        </p:txBody>
      </p:sp>
      <p:sp>
        <p:nvSpPr>
          <p:cNvPr id="7215" name="Text Box 51"/>
          <p:cNvSpPr txBox="1">
            <a:spLocks noChangeAspect="1" noChangeArrowheads="1"/>
          </p:cNvSpPr>
          <p:nvPr/>
        </p:nvSpPr>
        <p:spPr bwMode="auto">
          <a:xfrm>
            <a:off x="4586288" y="3616333"/>
            <a:ext cx="1262062" cy="417513"/>
          </a:xfrm>
          <a:prstGeom prst="rect">
            <a:avLst/>
          </a:prstGeom>
          <a:solidFill>
            <a:srgbClr val="FFFF99"/>
          </a:solidFill>
          <a:ln w="9525">
            <a:solidFill>
              <a:schemeClr val="tx1"/>
            </a:solidFill>
            <a:miter lim="800000"/>
            <a:headEnd/>
            <a:tailEnd/>
          </a:ln>
        </p:spPr>
        <p:txBody>
          <a:bodyPr lIns="36000" tIns="36000" rIns="36000" bIns="36000">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2200" b="1"/>
              <a:t>Brescia</a:t>
            </a:r>
          </a:p>
        </p:txBody>
      </p:sp>
      <p:sp>
        <p:nvSpPr>
          <p:cNvPr id="7216" name="Text Box 52"/>
          <p:cNvSpPr txBox="1">
            <a:spLocks noChangeAspect="1" noChangeArrowheads="1"/>
          </p:cNvSpPr>
          <p:nvPr/>
        </p:nvSpPr>
        <p:spPr bwMode="auto">
          <a:xfrm>
            <a:off x="5399097" y="4897438"/>
            <a:ext cx="1328737" cy="431800"/>
          </a:xfrm>
          <a:prstGeom prst="rect">
            <a:avLst/>
          </a:prstGeom>
          <a:solidFill>
            <a:srgbClr val="FFFF99"/>
          </a:solidFill>
          <a:ln w="9525">
            <a:solidFill>
              <a:schemeClr val="tx1"/>
            </a:solidFill>
            <a:miter lim="800000"/>
            <a:headEnd/>
            <a:tailEnd/>
          </a:ln>
        </p:spPr>
        <p:txBody>
          <a:bodyPr lIns="36000" tIns="36000" rIns="36000" bIns="3600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2200" b="1"/>
              <a:t>Mantova</a:t>
            </a:r>
          </a:p>
        </p:txBody>
      </p:sp>
      <p:sp>
        <p:nvSpPr>
          <p:cNvPr id="7217" name="Text Box 53"/>
          <p:cNvSpPr txBox="1">
            <a:spLocks noChangeAspect="1" noChangeArrowheads="1"/>
          </p:cNvSpPr>
          <p:nvPr/>
        </p:nvSpPr>
        <p:spPr bwMode="auto">
          <a:xfrm>
            <a:off x="2790834" y="5264168"/>
            <a:ext cx="1014413" cy="434975"/>
          </a:xfrm>
          <a:prstGeom prst="rect">
            <a:avLst/>
          </a:prstGeom>
          <a:solidFill>
            <a:srgbClr val="FFFF99"/>
          </a:solidFill>
          <a:ln w="9525">
            <a:solidFill>
              <a:schemeClr val="tx1"/>
            </a:solidFill>
            <a:miter lim="800000"/>
            <a:headEnd/>
            <a:tailEnd/>
          </a:ln>
        </p:spPr>
        <p:txBody>
          <a:bodyPr lIns="36000" tIns="36000" rIns="36000" bIns="3600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2200" b="1"/>
              <a:t>Lodi</a:t>
            </a:r>
          </a:p>
        </p:txBody>
      </p:sp>
      <p:sp>
        <p:nvSpPr>
          <p:cNvPr id="7218" name="Text Box 54"/>
          <p:cNvSpPr txBox="1">
            <a:spLocks noChangeAspect="1" noChangeArrowheads="1"/>
          </p:cNvSpPr>
          <p:nvPr/>
        </p:nvSpPr>
        <p:spPr bwMode="auto">
          <a:xfrm>
            <a:off x="1063626" y="5514975"/>
            <a:ext cx="1003300" cy="395288"/>
          </a:xfrm>
          <a:prstGeom prst="rect">
            <a:avLst/>
          </a:prstGeom>
          <a:solidFill>
            <a:srgbClr val="FFFF99"/>
          </a:solidFill>
          <a:ln w="9525">
            <a:solidFill>
              <a:schemeClr val="tx1"/>
            </a:solidFill>
            <a:miter lim="800000"/>
            <a:headEnd/>
            <a:tailEnd/>
          </a:ln>
        </p:spPr>
        <p:txBody>
          <a:bodyPr lIns="36000" tIns="36000" rIns="36000" bIns="3600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2200" b="1"/>
              <a:t>Pavia </a:t>
            </a:r>
          </a:p>
        </p:txBody>
      </p:sp>
      <p:sp>
        <p:nvSpPr>
          <p:cNvPr id="7219" name="Text Box 55"/>
          <p:cNvSpPr txBox="1">
            <a:spLocks noChangeAspect="1" noChangeArrowheads="1"/>
          </p:cNvSpPr>
          <p:nvPr/>
        </p:nvSpPr>
        <p:spPr bwMode="auto">
          <a:xfrm>
            <a:off x="2205038" y="4146568"/>
            <a:ext cx="995362" cy="422275"/>
          </a:xfrm>
          <a:prstGeom prst="rect">
            <a:avLst/>
          </a:prstGeom>
          <a:solidFill>
            <a:srgbClr val="FFFF99"/>
          </a:solidFill>
          <a:ln w="9525">
            <a:solidFill>
              <a:schemeClr val="tx1"/>
            </a:solidFill>
            <a:miter lim="800000"/>
            <a:headEnd/>
            <a:tailEnd/>
          </a:ln>
        </p:spPr>
        <p:txBody>
          <a:bodyPr lIns="36000" tIns="36000" rIns="36000" bIns="3600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2200" b="1"/>
              <a:t>Milano</a:t>
            </a:r>
          </a:p>
        </p:txBody>
      </p:sp>
      <p:sp>
        <p:nvSpPr>
          <p:cNvPr id="7220" name="Text Box 56"/>
          <p:cNvSpPr txBox="1">
            <a:spLocks noChangeAspect="1" noChangeArrowheads="1"/>
          </p:cNvSpPr>
          <p:nvPr/>
        </p:nvSpPr>
        <p:spPr bwMode="auto">
          <a:xfrm>
            <a:off x="395292" y="2924175"/>
            <a:ext cx="1063625" cy="431800"/>
          </a:xfrm>
          <a:prstGeom prst="rect">
            <a:avLst/>
          </a:prstGeom>
          <a:solidFill>
            <a:srgbClr val="FFFF99"/>
          </a:solidFill>
          <a:ln w="9525">
            <a:solidFill>
              <a:schemeClr val="tx1"/>
            </a:solidFill>
            <a:miter lim="800000"/>
            <a:headEnd/>
            <a:tailEnd/>
          </a:ln>
        </p:spPr>
        <p:txBody>
          <a:bodyPr lIns="36000" tIns="36000" rIns="36000" bIns="3600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2200" b="1"/>
              <a:t>Varese</a:t>
            </a:r>
          </a:p>
        </p:txBody>
      </p:sp>
      <p:sp>
        <p:nvSpPr>
          <p:cNvPr id="7221" name="Text Box 57"/>
          <p:cNvSpPr txBox="1">
            <a:spLocks noChangeAspect="1" noChangeArrowheads="1"/>
          </p:cNvSpPr>
          <p:nvPr/>
        </p:nvSpPr>
        <p:spPr bwMode="auto">
          <a:xfrm>
            <a:off x="2060576" y="1905018"/>
            <a:ext cx="939800" cy="422275"/>
          </a:xfrm>
          <a:prstGeom prst="rect">
            <a:avLst/>
          </a:prstGeom>
          <a:solidFill>
            <a:srgbClr val="FFFF99"/>
          </a:solidFill>
          <a:ln w="9525">
            <a:solidFill>
              <a:schemeClr val="tx1"/>
            </a:solidFill>
            <a:miter lim="800000"/>
            <a:headEnd/>
            <a:tailEnd/>
          </a:ln>
        </p:spPr>
        <p:txBody>
          <a:bodyPr lIns="36000" tIns="36000" rIns="36000" bIns="3600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2200" b="1"/>
              <a:t>Lecco</a:t>
            </a:r>
          </a:p>
        </p:txBody>
      </p:sp>
      <p:sp>
        <p:nvSpPr>
          <p:cNvPr id="7222" name="Text Box 58"/>
          <p:cNvSpPr txBox="1">
            <a:spLocks noChangeAspect="1" noChangeArrowheads="1"/>
          </p:cNvSpPr>
          <p:nvPr/>
        </p:nvSpPr>
        <p:spPr bwMode="auto">
          <a:xfrm>
            <a:off x="4711704" y="2178050"/>
            <a:ext cx="1462088" cy="611188"/>
          </a:xfrm>
          <a:prstGeom prst="rect">
            <a:avLst/>
          </a:prstGeom>
          <a:solidFill>
            <a:srgbClr val="FFFF99"/>
          </a:solidFill>
          <a:ln w="9525">
            <a:solidFill>
              <a:schemeClr val="tx1"/>
            </a:solidFill>
            <a:miter lim="800000"/>
            <a:headEnd/>
            <a:tailEnd/>
          </a:ln>
        </p:spPr>
        <p:txBody>
          <a:bodyPr lIns="36000" tIns="72000" rIns="36000" bIns="3600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80000"/>
              </a:lnSpc>
              <a:spcBef>
                <a:spcPct val="0"/>
              </a:spcBef>
              <a:buFontTx/>
              <a:buNone/>
            </a:pPr>
            <a:r>
              <a:rPr lang="it-IT" altLang="it-IT" sz="2200" b="1"/>
              <a:t>Val  Camonica</a:t>
            </a:r>
          </a:p>
        </p:txBody>
      </p:sp>
      <p:sp>
        <p:nvSpPr>
          <p:cNvPr id="7223" name="Text Box 59"/>
          <p:cNvSpPr txBox="1">
            <a:spLocks noChangeAspect="1" noChangeArrowheads="1"/>
          </p:cNvSpPr>
          <p:nvPr/>
        </p:nvSpPr>
        <p:spPr bwMode="auto">
          <a:xfrm>
            <a:off x="863609" y="2281256"/>
            <a:ext cx="1014413" cy="439737"/>
          </a:xfrm>
          <a:prstGeom prst="rect">
            <a:avLst/>
          </a:prstGeom>
          <a:solidFill>
            <a:srgbClr val="FFFF99"/>
          </a:solidFill>
          <a:ln w="9525">
            <a:solidFill>
              <a:schemeClr val="tx1"/>
            </a:solidFill>
            <a:miter lim="800000"/>
            <a:headEnd/>
            <a:tailEnd/>
          </a:ln>
        </p:spPr>
        <p:txBody>
          <a:bodyPr lIns="36000" tIns="36000" rIns="36000" bIns="3600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2200" b="1"/>
              <a:t>Como       </a:t>
            </a:r>
          </a:p>
        </p:txBody>
      </p:sp>
      <p:sp>
        <p:nvSpPr>
          <p:cNvPr id="7224" name="Text Box 60"/>
          <p:cNvSpPr txBox="1">
            <a:spLocks noChangeAspect="1" noChangeArrowheads="1"/>
          </p:cNvSpPr>
          <p:nvPr/>
        </p:nvSpPr>
        <p:spPr bwMode="auto">
          <a:xfrm>
            <a:off x="312740" y="4146550"/>
            <a:ext cx="998537" cy="541338"/>
          </a:xfrm>
          <a:prstGeom prst="rect">
            <a:avLst/>
          </a:prstGeom>
          <a:solidFill>
            <a:srgbClr val="FFFF99"/>
          </a:solidFill>
          <a:ln w="9525">
            <a:solidFill>
              <a:schemeClr val="tx1"/>
            </a:solidFill>
            <a:miter lim="800000"/>
            <a:headEnd/>
            <a:tailEnd/>
          </a:ln>
        </p:spPr>
        <p:txBody>
          <a:bodyPr lIns="36000" tIns="36000" rIns="36000" bIns="3600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lnSpc>
                <a:spcPct val="80000"/>
              </a:lnSpc>
              <a:spcBef>
                <a:spcPct val="0"/>
              </a:spcBef>
              <a:buFontTx/>
              <a:buNone/>
            </a:pPr>
            <a:r>
              <a:rPr lang="it-IT" altLang="it-IT" sz="2200" b="1"/>
              <a:t>Ticino    Olona</a:t>
            </a:r>
          </a:p>
        </p:txBody>
      </p:sp>
      <p:sp>
        <p:nvSpPr>
          <p:cNvPr id="7225" name="Text Box 61"/>
          <p:cNvSpPr txBox="1">
            <a:spLocks noChangeAspect="1" noChangeArrowheads="1"/>
          </p:cNvSpPr>
          <p:nvPr/>
        </p:nvSpPr>
        <p:spPr bwMode="auto">
          <a:xfrm>
            <a:off x="1735138" y="3219453"/>
            <a:ext cx="1130300" cy="428625"/>
          </a:xfrm>
          <a:prstGeom prst="rect">
            <a:avLst/>
          </a:prstGeom>
          <a:solidFill>
            <a:srgbClr val="FFFF99"/>
          </a:solidFill>
          <a:ln w="9525">
            <a:solidFill>
              <a:schemeClr val="tx1"/>
            </a:solidFill>
            <a:miter lim="800000"/>
            <a:headEnd/>
            <a:tailEnd/>
          </a:ln>
        </p:spPr>
        <p:txBody>
          <a:bodyPr lIns="54000" rIns="5400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2200" b="1"/>
              <a:t>Brianza</a:t>
            </a:r>
          </a:p>
        </p:txBody>
      </p:sp>
      <p:sp>
        <p:nvSpPr>
          <p:cNvPr id="7226" name="Text Box 62"/>
          <p:cNvSpPr txBox="1">
            <a:spLocks noChangeAspect="1" noChangeArrowheads="1"/>
          </p:cNvSpPr>
          <p:nvPr/>
        </p:nvSpPr>
        <p:spPr bwMode="auto">
          <a:xfrm>
            <a:off x="3976688" y="1603375"/>
            <a:ext cx="1204912" cy="431800"/>
          </a:xfrm>
          <a:prstGeom prst="rect">
            <a:avLst/>
          </a:prstGeom>
          <a:solidFill>
            <a:srgbClr val="FFFF99"/>
          </a:solidFill>
          <a:ln w="9525">
            <a:solidFill>
              <a:schemeClr val="tx1"/>
            </a:solidFill>
            <a:miter lim="800000"/>
            <a:headEnd/>
            <a:tailEnd/>
          </a:ln>
        </p:spPr>
        <p:txBody>
          <a:bodyPr lIns="36000" tIns="36000" rIns="36000" bIns="3600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2200" b="1"/>
              <a:t>Sondrio</a:t>
            </a:r>
          </a:p>
        </p:txBody>
      </p:sp>
      <p:sp>
        <p:nvSpPr>
          <p:cNvPr id="7227" name="Text Box 63"/>
          <p:cNvSpPr txBox="1">
            <a:spLocks noChangeAspect="1" noChangeArrowheads="1"/>
          </p:cNvSpPr>
          <p:nvPr/>
        </p:nvSpPr>
        <p:spPr bwMode="auto">
          <a:xfrm>
            <a:off x="3559175" y="4235450"/>
            <a:ext cx="1379538" cy="369888"/>
          </a:xfrm>
          <a:prstGeom prst="rect">
            <a:avLst/>
          </a:prstGeom>
          <a:solidFill>
            <a:srgbClr val="FFFF99"/>
          </a:solidFill>
          <a:ln w="9525">
            <a:solidFill>
              <a:schemeClr val="tx1"/>
            </a:solidFill>
            <a:miter lim="800000"/>
            <a:headEnd/>
            <a:tailEnd/>
          </a:ln>
        </p:spPr>
        <p:txBody>
          <a:bodyPr lIns="36000" tIns="36000" rIns="36000" bIns="36000"/>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2200" b="1"/>
              <a:t>Cremona</a:t>
            </a:r>
          </a:p>
        </p:txBody>
      </p:sp>
      <p:sp>
        <p:nvSpPr>
          <p:cNvPr id="7228" name="AutoShape 64"/>
          <p:cNvSpPr>
            <a:spLocks noChangeArrowheads="1"/>
          </p:cNvSpPr>
          <p:nvPr/>
        </p:nvSpPr>
        <p:spPr bwMode="auto">
          <a:xfrm>
            <a:off x="304800" y="1739902"/>
            <a:ext cx="1055688" cy="339725"/>
          </a:xfrm>
          <a:prstGeom prst="wedgeRectCallout">
            <a:avLst>
              <a:gd name="adj1" fmla="val 34662"/>
              <a:gd name="adj2" fmla="val 121963"/>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lstStyle>
            <a:lvl1pPr defTabSz="906463" eaLnBrk="0" hangingPunct="0">
              <a:spcBef>
                <a:spcPct val="20000"/>
              </a:spcBef>
              <a:buChar char="•"/>
              <a:defRPr sz="3200">
                <a:solidFill>
                  <a:schemeClr val="tx1"/>
                </a:solidFill>
                <a:latin typeface="Arial" charset="0"/>
              </a:defRPr>
            </a:lvl1pPr>
            <a:lvl2pPr marL="742950" indent="-285750" defTabSz="906463" eaLnBrk="0" hangingPunct="0">
              <a:spcBef>
                <a:spcPct val="20000"/>
              </a:spcBef>
              <a:buChar char="–"/>
              <a:defRPr sz="2800">
                <a:solidFill>
                  <a:schemeClr val="tx1"/>
                </a:solidFill>
                <a:latin typeface="Arial" charset="0"/>
              </a:defRPr>
            </a:lvl2pPr>
            <a:lvl3pPr marL="1143000" indent="-228600" defTabSz="906463" eaLnBrk="0" hangingPunct="0">
              <a:spcBef>
                <a:spcPct val="20000"/>
              </a:spcBef>
              <a:buChar char="•"/>
              <a:defRPr sz="2400">
                <a:solidFill>
                  <a:schemeClr val="tx1"/>
                </a:solidFill>
                <a:latin typeface="Arial" charset="0"/>
              </a:defRPr>
            </a:lvl3pPr>
            <a:lvl4pPr marL="1600200" indent="-228600" defTabSz="906463" eaLnBrk="0" hangingPunct="0">
              <a:spcBef>
                <a:spcPct val="20000"/>
              </a:spcBef>
              <a:buChar char="–"/>
              <a:defRPr sz="2000">
                <a:solidFill>
                  <a:schemeClr val="tx1"/>
                </a:solidFill>
                <a:latin typeface="Arial" charset="0"/>
              </a:defRPr>
            </a:lvl4pPr>
            <a:lvl5pPr marL="2057400" indent="-228600" defTabSz="906463" eaLnBrk="0" hangingPunct="0">
              <a:spcBef>
                <a:spcPct val="20000"/>
              </a:spcBef>
              <a:buChar char="»"/>
              <a:defRPr sz="2000">
                <a:solidFill>
                  <a:schemeClr val="tx1"/>
                </a:solidFill>
                <a:latin typeface="Arial" charset="0"/>
              </a:defRPr>
            </a:lvl5pPr>
            <a:lvl6pPr marL="2514600" indent="-228600" defTabSz="906463" eaLnBrk="0" fontAlgn="base" hangingPunct="0">
              <a:spcBef>
                <a:spcPct val="20000"/>
              </a:spcBef>
              <a:spcAft>
                <a:spcPct val="0"/>
              </a:spcAft>
              <a:buChar char="»"/>
              <a:defRPr sz="2000">
                <a:solidFill>
                  <a:schemeClr val="tx1"/>
                </a:solidFill>
                <a:latin typeface="Arial" charset="0"/>
              </a:defRPr>
            </a:lvl6pPr>
            <a:lvl7pPr marL="2971800" indent="-228600" defTabSz="906463" eaLnBrk="0" fontAlgn="base" hangingPunct="0">
              <a:spcBef>
                <a:spcPct val="20000"/>
              </a:spcBef>
              <a:spcAft>
                <a:spcPct val="0"/>
              </a:spcAft>
              <a:buChar char="»"/>
              <a:defRPr sz="2000">
                <a:solidFill>
                  <a:schemeClr val="tx1"/>
                </a:solidFill>
                <a:latin typeface="Arial" charset="0"/>
              </a:defRPr>
            </a:lvl7pPr>
            <a:lvl8pPr marL="3429000" indent="-228600" defTabSz="906463" eaLnBrk="0" fontAlgn="base" hangingPunct="0">
              <a:spcBef>
                <a:spcPct val="20000"/>
              </a:spcBef>
              <a:spcAft>
                <a:spcPct val="0"/>
              </a:spcAft>
              <a:buChar char="»"/>
              <a:defRPr sz="2000">
                <a:solidFill>
                  <a:schemeClr val="tx1"/>
                </a:solidFill>
                <a:latin typeface="Arial" charset="0"/>
              </a:defRPr>
            </a:lvl8pPr>
            <a:lvl9pPr marL="3886200" indent="-228600" defTabSz="906463"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it-IT" altLang="it-IT" sz="1800" b="1" dirty="0" smtClean="0">
                <a:latin typeface="Tahoma" pitchFamily="34" charset="0"/>
              </a:rPr>
              <a:t>14 </a:t>
            </a:r>
            <a:r>
              <a:rPr lang="it-IT" altLang="it-IT" sz="1800" b="1" dirty="0">
                <a:latin typeface="Tahoma" pitchFamily="34" charset="0"/>
              </a:rPr>
              <a:t>ALA</a:t>
            </a:r>
          </a:p>
        </p:txBody>
      </p:sp>
      <p:sp>
        <p:nvSpPr>
          <p:cNvPr id="7229" name="AutoShape 65"/>
          <p:cNvSpPr>
            <a:spLocks noChangeArrowheads="1"/>
          </p:cNvSpPr>
          <p:nvPr/>
        </p:nvSpPr>
        <p:spPr bwMode="auto">
          <a:xfrm>
            <a:off x="376241" y="4957781"/>
            <a:ext cx="996950" cy="339725"/>
          </a:xfrm>
          <a:prstGeom prst="wedgeRectCallout">
            <a:avLst>
              <a:gd name="adj1" fmla="val -47449"/>
              <a:gd name="adj2" fmla="val -136917"/>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lstStyle>
            <a:lvl1pPr defTabSz="906463" eaLnBrk="0" hangingPunct="0">
              <a:spcBef>
                <a:spcPct val="20000"/>
              </a:spcBef>
              <a:buChar char="•"/>
              <a:defRPr sz="3200">
                <a:solidFill>
                  <a:schemeClr val="tx1"/>
                </a:solidFill>
                <a:latin typeface="Arial" charset="0"/>
              </a:defRPr>
            </a:lvl1pPr>
            <a:lvl2pPr marL="742950" indent="-285750" defTabSz="906463" eaLnBrk="0" hangingPunct="0">
              <a:spcBef>
                <a:spcPct val="20000"/>
              </a:spcBef>
              <a:buChar char="–"/>
              <a:defRPr sz="2800">
                <a:solidFill>
                  <a:schemeClr val="tx1"/>
                </a:solidFill>
                <a:latin typeface="Arial" charset="0"/>
              </a:defRPr>
            </a:lvl2pPr>
            <a:lvl3pPr marL="1143000" indent="-228600" defTabSz="906463" eaLnBrk="0" hangingPunct="0">
              <a:spcBef>
                <a:spcPct val="20000"/>
              </a:spcBef>
              <a:buChar char="•"/>
              <a:defRPr sz="2400">
                <a:solidFill>
                  <a:schemeClr val="tx1"/>
                </a:solidFill>
                <a:latin typeface="Arial" charset="0"/>
              </a:defRPr>
            </a:lvl3pPr>
            <a:lvl4pPr marL="1600200" indent="-228600" defTabSz="906463" eaLnBrk="0" hangingPunct="0">
              <a:spcBef>
                <a:spcPct val="20000"/>
              </a:spcBef>
              <a:buChar char="–"/>
              <a:defRPr sz="2000">
                <a:solidFill>
                  <a:schemeClr val="tx1"/>
                </a:solidFill>
                <a:latin typeface="Arial" charset="0"/>
              </a:defRPr>
            </a:lvl4pPr>
            <a:lvl5pPr marL="2057400" indent="-228600" defTabSz="906463" eaLnBrk="0" hangingPunct="0">
              <a:spcBef>
                <a:spcPct val="20000"/>
              </a:spcBef>
              <a:buChar char="»"/>
              <a:defRPr sz="2000">
                <a:solidFill>
                  <a:schemeClr val="tx1"/>
                </a:solidFill>
                <a:latin typeface="Arial" charset="0"/>
              </a:defRPr>
            </a:lvl5pPr>
            <a:lvl6pPr marL="2514600" indent="-228600" defTabSz="906463" eaLnBrk="0" fontAlgn="base" hangingPunct="0">
              <a:spcBef>
                <a:spcPct val="20000"/>
              </a:spcBef>
              <a:spcAft>
                <a:spcPct val="0"/>
              </a:spcAft>
              <a:buChar char="»"/>
              <a:defRPr sz="2000">
                <a:solidFill>
                  <a:schemeClr val="tx1"/>
                </a:solidFill>
                <a:latin typeface="Arial" charset="0"/>
              </a:defRPr>
            </a:lvl6pPr>
            <a:lvl7pPr marL="2971800" indent="-228600" defTabSz="906463" eaLnBrk="0" fontAlgn="base" hangingPunct="0">
              <a:spcBef>
                <a:spcPct val="20000"/>
              </a:spcBef>
              <a:spcAft>
                <a:spcPct val="0"/>
              </a:spcAft>
              <a:buChar char="»"/>
              <a:defRPr sz="2000">
                <a:solidFill>
                  <a:schemeClr val="tx1"/>
                </a:solidFill>
                <a:latin typeface="Arial" charset="0"/>
              </a:defRPr>
            </a:lvl7pPr>
            <a:lvl8pPr marL="3429000" indent="-228600" defTabSz="906463" eaLnBrk="0" fontAlgn="base" hangingPunct="0">
              <a:spcBef>
                <a:spcPct val="20000"/>
              </a:spcBef>
              <a:spcAft>
                <a:spcPct val="0"/>
              </a:spcAft>
              <a:buChar char="»"/>
              <a:defRPr sz="2000">
                <a:solidFill>
                  <a:schemeClr val="tx1"/>
                </a:solidFill>
                <a:latin typeface="Arial" charset="0"/>
              </a:defRPr>
            </a:lvl8pPr>
            <a:lvl9pPr marL="3886200" indent="-228600" defTabSz="906463"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it-IT" altLang="it-IT" sz="1800" b="1" dirty="0" smtClean="0">
                <a:latin typeface="Tahoma" pitchFamily="34" charset="0"/>
              </a:rPr>
              <a:t>17 </a:t>
            </a:r>
            <a:r>
              <a:rPr lang="it-IT" altLang="it-IT" sz="1800" b="1" dirty="0">
                <a:latin typeface="Tahoma" pitchFamily="34" charset="0"/>
              </a:rPr>
              <a:t>ALA</a:t>
            </a:r>
          </a:p>
        </p:txBody>
      </p:sp>
      <p:sp>
        <p:nvSpPr>
          <p:cNvPr id="7230" name="AutoShape 66"/>
          <p:cNvSpPr>
            <a:spLocks noChangeArrowheads="1"/>
          </p:cNvSpPr>
          <p:nvPr/>
        </p:nvSpPr>
        <p:spPr bwMode="auto">
          <a:xfrm>
            <a:off x="252417" y="3430592"/>
            <a:ext cx="996950" cy="339725"/>
          </a:xfrm>
          <a:prstGeom prst="wedgeRectCallout">
            <a:avLst>
              <a:gd name="adj1" fmla="val -26204"/>
              <a:gd name="adj2" fmla="val -111213"/>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lstStyle>
            <a:lvl1pPr defTabSz="906463" eaLnBrk="0" hangingPunct="0">
              <a:spcBef>
                <a:spcPct val="20000"/>
              </a:spcBef>
              <a:buChar char="•"/>
              <a:defRPr sz="3200">
                <a:solidFill>
                  <a:schemeClr val="tx1"/>
                </a:solidFill>
                <a:latin typeface="Arial" charset="0"/>
              </a:defRPr>
            </a:lvl1pPr>
            <a:lvl2pPr marL="742950" indent="-285750" defTabSz="906463" eaLnBrk="0" hangingPunct="0">
              <a:spcBef>
                <a:spcPct val="20000"/>
              </a:spcBef>
              <a:buChar char="–"/>
              <a:defRPr sz="2800">
                <a:solidFill>
                  <a:schemeClr val="tx1"/>
                </a:solidFill>
                <a:latin typeface="Arial" charset="0"/>
              </a:defRPr>
            </a:lvl2pPr>
            <a:lvl3pPr marL="1143000" indent="-228600" defTabSz="906463" eaLnBrk="0" hangingPunct="0">
              <a:spcBef>
                <a:spcPct val="20000"/>
              </a:spcBef>
              <a:buChar char="•"/>
              <a:defRPr sz="2400">
                <a:solidFill>
                  <a:schemeClr val="tx1"/>
                </a:solidFill>
                <a:latin typeface="Arial" charset="0"/>
              </a:defRPr>
            </a:lvl3pPr>
            <a:lvl4pPr marL="1600200" indent="-228600" defTabSz="906463" eaLnBrk="0" hangingPunct="0">
              <a:spcBef>
                <a:spcPct val="20000"/>
              </a:spcBef>
              <a:buChar char="–"/>
              <a:defRPr sz="2000">
                <a:solidFill>
                  <a:schemeClr val="tx1"/>
                </a:solidFill>
                <a:latin typeface="Arial" charset="0"/>
              </a:defRPr>
            </a:lvl4pPr>
            <a:lvl5pPr marL="2057400" indent="-228600" defTabSz="906463" eaLnBrk="0" hangingPunct="0">
              <a:spcBef>
                <a:spcPct val="20000"/>
              </a:spcBef>
              <a:buChar char="»"/>
              <a:defRPr sz="2000">
                <a:solidFill>
                  <a:schemeClr val="tx1"/>
                </a:solidFill>
                <a:latin typeface="Arial" charset="0"/>
              </a:defRPr>
            </a:lvl5pPr>
            <a:lvl6pPr marL="2514600" indent="-228600" defTabSz="906463" eaLnBrk="0" fontAlgn="base" hangingPunct="0">
              <a:spcBef>
                <a:spcPct val="20000"/>
              </a:spcBef>
              <a:spcAft>
                <a:spcPct val="0"/>
              </a:spcAft>
              <a:buChar char="»"/>
              <a:defRPr sz="2000">
                <a:solidFill>
                  <a:schemeClr val="tx1"/>
                </a:solidFill>
                <a:latin typeface="Arial" charset="0"/>
              </a:defRPr>
            </a:lvl6pPr>
            <a:lvl7pPr marL="2971800" indent="-228600" defTabSz="906463" eaLnBrk="0" fontAlgn="base" hangingPunct="0">
              <a:spcBef>
                <a:spcPct val="20000"/>
              </a:spcBef>
              <a:spcAft>
                <a:spcPct val="0"/>
              </a:spcAft>
              <a:buChar char="»"/>
              <a:defRPr sz="2000">
                <a:solidFill>
                  <a:schemeClr val="tx1"/>
                </a:solidFill>
                <a:latin typeface="Arial" charset="0"/>
              </a:defRPr>
            </a:lvl7pPr>
            <a:lvl8pPr marL="3429000" indent="-228600" defTabSz="906463" eaLnBrk="0" fontAlgn="base" hangingPunct="0">
              <a:spcBef>
                <a:spcPct val="20000"/>
              </a:spcBef>
              <a:spcAft>
                <a:spcPct val="0"/>
              </a:spcAft>
              <a:buChar char="»"/>
              <a:defRPr sz="2000">
                <a:solidFill>
                  <a:schemeClr val="tx1"/>
                </a:solidFill>
                <a:latin typeface="Arial" charset="0"/>
              </a:defRPr>
            </a:lvl8pPr>
            <a:lvl9pPr marL="3886200" indent="-228600" defTabSz="906463"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it-IT" altLang="it-IT" sz="1800" b="1" dirty="0" smtClean="0">
                <a:latin typeface="Tahoma" pitchFamily="34" charset="0"/>
              </a:rPr>
              <a:t>18 </a:t>
            </a:r>
            <a:r>
              <a:rPr lang="it-IT" altLang="it-IT" sz="1800" b="1" dirty="0">
                <a:latin typeface="Tahoma" pitchFamily="34" charset="0"/>
              </a:rPr>
              <a:t>ALA</a:t>
            </a:r>
          </a:p>
        </p:txBody>
      </p:sp>
      <p:sp>
        <p:nvSpPr>
          <p:cNvPr id="7231" name="AutoShape 67"/>
          <p:cNvSpPr>
            <a:spLocks noChangeArrowheads="1"/>
          </p:cNvSpPr>
          <p:nvPr/>
        </p:nvSpPr>
        <p:spPr bwMode="auto">
          <a:xfrm>
            <a:off x="2662241" y="3700468"/>
            <a:ext cx="996950" cy="339725"/>
          </a:xfrm>
          <a:prstGeom prst="wedgeRectCallout">
            <a:avLst>
              <a:gd name="adj1" fmla="val -83824"/>
              <a:gd name="adj2" fmla="val -81278"/>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lstStyle>
            <a:lvl1pPr defTabSz="906463" eaLnBrk="0" hangingPunct="0">
              <a:spcBef>
                <a:spcPct val="20000"/>
              </a:spcBef>
              <a:buChar char="•"/>
              <a:defRPr sz="3200">
                <a:solidFill>
                  <a:schemeClr val="tx1"/>
                </a:solidFill>
                <a:latin typeface="Arial" charset="0"/>
              </a:defRPr>
            </a:lvl1pPr>
            <a:lvl2pPr marL="742950" indent="-285750" defTabSz="906463" eaLnBrk="0" hangingPunct="0">
              <a:spcBef>
                <a:spcPct val="20000"/>
              </a:spcBef>
              <a:buChar char="–"/>
              <a:defRPr sz="2800">
                <a:solidFill>
                  <a:schemeClr val="tx1"/>
                </a:solidFill>
                <a:latin typeface="Arial" charset="0"/>
              </a:defRPr>
            </a:lvl2pPr>
            <a:lvl3pPr marL="1143000" indent="-228600" defTabSz="906463" eaLnBrk="0" hangingPunct="0">
              <a:spcBef>
                <a:spcPct val="20000"/>
              </a:spcBef>
              <a:buChar char="•"/>
              <a:defRPr sz="2400">
                <a:solidFill>
                  <a:schemeClr val="tx1"/>
                </a:solidFill>
                <a:latin typeface="Arial" charset="0"/>
              </a:defRPr>
            </a:lvl3pPr>
            <a:lvl4pPr marL="1600200" indent="-228600" defTabSz="906463" eaLnBrk="0" hangingPunct="0">
              <a:spcBef>
                <a:spcPct val="20000"/>
              </a:spcBef>
              <a:buChar char="–"/>
              <a:defRPr sz="2000">
                <a:solidFill>
                  <a:schemeClr val="tx1"/>
                </a:solidFill>
                <a:latin typeface="Arial" charset="0"/>
              </a:defRPr>
            </a:lvl4pPr>
            <a:lvl5pPr marL="2057400" indent="-228600" defTabSz="906463" eaLnBrk="0" hangingPunct="0">
              <a:spcBef>
                <a:spcPct val="20000"/>
              </a:spcBef>
              <a:buChar char="»"/>
              <a:defRPr sz="2000">
                <a:solidFill>
                  <a:schemeClr val="tx1"/>
                </a:solidFill>
                <a:latin typeface="Arial" charset="0"/>
              </a:defRPr>
            </a:lvl5pPr>
            <a:lvl6pPr marL="2514600" indent="-228600" defTabSz="906463" eaLnBrk="0" fontAlgn="base" hangingPunct="0">
              <a:spcBef>
                <a:spcPct val="20000"/>
              </a:spcBef>
              <a:spcAft>
                <a:spcPct val="0"/>
              </a:spcAft>
              <a:buChar char="»"/>
              <a:defRPr sz="2000">
                <a:solidFill>
                  <a:schemeClr val="tx1"/>
                </a:solidFill>
                <a:latin typeface="Arial" charset="0"/>
              </a:defRPr>
            </a:lvl6pPr>
            <a:lvl7pPr marL="2971800" indent="-228600" defTabSz="906463" eaLnBrk="0" fontAlgn="base" hangingPunct="0">
              <a:spcBef>
                <a:spcPct val="20000"/>
              </a:spcBef>
              <a:spcAft>
                <a:spcPct val="0"/>
              </a:spcAft>
              <a:buChar char="»"/>
              <a:defRPr sz="2000">
                <a:solidFill>
                  <a:schemeClr val="tx1"/>
                </a:solidFill>
                <a:latin typeface="Arial" charset="0"/>
              </a:defRPr>
            </a:lvl7pPr>
            <a:lvl8pPr marL="3429000" indent="-228600" defTabSz="906463" eaLnBrk="0" fontAlgn="base" hangingPunct="0">
              <a:spcBef>
                <a:spcPct val="20000"/>
              </a:spcBef>
              <a:spcAft>
                <a:spcPct val="0"/>
              </a:spcAft>
              <a:buChar char="»"/>
              <a:defRPr sz="2000">
                <a:solidFill>
                  <a:schemeClr val="tx1"/>
                </a:solidFill>
                <a:latin typeface="Arial" charset="0"/>
              </a:defRPr>
            </a:lvl8pPr>
            <a:lvl9pPr marL="3886200" indent="-228600" defTabSz="906463"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it-IT" altLang="it-IT" sz="1800" b="1" dirty="0" smtClean="0">
                <a:latin typeface="Tahoma" pitchFamily="34" charset="0"/>
              </a:rPr>
              <a:t>26 </a:t>
            </a:r>
            <a:r>
              <a:rPr lang="it-IT" altLang="it-IT" sz="1800" b="1" dirty="0">
                <a:latin typeface="Tahoma" pitchFamily="34" charset="0"/>
              </a:rPr>
              <a:t>ALA</a:t>
            </a:r>
          </a:p>
        </p:txBody>
      </p:sp>
      <p:sp>
        <p:nvSpPr>
          <p:cNvPr id="7232" name="AutoShape 68"/>
          <p:cNvSpPr>
            <a:spLocks noChangeArrowheads="1"/>
          </p:cNvSpPr>
          <p:nvPr/>
        </p:nvSpPr>
        <p:spPr bwMode="auto">
          <a:xfrm>
            <a:off x="1725613" y="4743468"/>
            <a:ext cx="1130300" cy="339725"/>
          </a:xfrm>
          <a:prstGeom prst="wedgeRectCallout">
            <a:avLst>
              <a:gd name="adj1" fmla="val 2810"/>
              <a:gd name="adj2" fmla="val -124301"/>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lstStyle>
            <a:lvl1pPr defTabSz="906463" eaLnBrk="0" hangingPunct="0">
              <a:spcBef>
                <a:spcPct val="20000"/>
              </a:spcBef>
              <a:buChar char="•"/>
              <a:defRPr sz="3200">
                <a:solidFill>
                  <a:schemeClr val="tx1"/>
                </a:solidFill>
                <a:latin typeface="Arial" charset="0"/>
              </a:defRPr>
            </a:lvl1pPr>
            <a:lvl2pPr marL="742950" indent="-285750" defTabSz="906463" eaLnBrk="0" hangingPunct="0">
              <a:spcBef>
                <a:spcPct val="20000"/>
              </a:spcBef>
              <a:buChar char="–"/>
              <a:defRPr sz="2800">
                <a:solidFill>
                  <a:schemeClr val="tx1"/>
                </a:solidFill>
                <a:latin typeface="Arial" charset="0"/>
              </a:defRPr>
            </a:lvl2pPr>
            <a:lvl3pPr marL="1143000" indent="-228600" defTabSz="906463" eaLnBrk="0" hangingPunct="0">
              <a:spcBef>
                <a:spcPct val="20000"/>
              </a:spcBef>
              <a:buChar char="•"/>
              <a:defRPr sz="2400">
                <a:solidFill>
                  <a:schemeClr val="tx1"/>
                </a:solidFill>
                <a:latin typeface="Arial" charset="0"/>
              </a:defRPr>
            </a:lvl3pPr>
            <a:lvl4pPr marL="1600200" indent="-228600" defTabSz="906463" eaLnBrk="0" hangingPunct="0">
              <a:spcBef>
                <a:spcPct val="20000"/>
              </a:spcBef>
              <a:buChar char="–"/>
              <a:defRPr sz="2000">
                <a:solidFill>
                  <a:schemeClr val="tx1"/>
                </a:solidFill>
                <a:latin typeface="Arial" charset="0"/>
              </a:defRPr>
            </a:lvl4pPr>
            <a:lvl5pPr marL="2057400" indent="-228600" defTabSz="906463" eaLnBrk="0" hangingPunct="0">
              <a:spcBef>
                <a:spcPct val="20000"/>
              </a:spcBef>
              <a:buChar char="»"/>
              <a:defRPr sz="2000">
                <a:solidFill>
                  <a:schemeClr val="tx1"/>
                </a:solidFill>
                <a:latin typeface="Arial" charset="0"/>
              </a:defRPr>
            </a:lvl5pPr>
            <a:lvl6pPr marL="2514600" indent="-228600" defTabSz="906463" eaLnBrk="0" fontAlgn="base" hangingPunct="0">
              <a:spcBef>
                <a:spcPct val="20000"/>
              </a:spcBef>
              <a:spcAft>
                <a:spcPct val="0"/>
              </a:spcAft>
              <a:buChar char="»"/>
              <a:defRPr sz="2000">
                <a:solidFill>
                  <a:schemeClr val="tx1"/>
                </a:solidFill>
                <a:latin typeface="Arial" charset="0"/>
              </a:defRPr>
            </a:lvl6pPr>
            <a:lvl7pPr marL="2971800" indent="-228600" defTabSz="906463" eaLnBrk="0" fontAlgn="base" hangingPunct="0">
              <a:spcBef>
                <a:spcPct val="20000"/>
              </a:spcBef>
              <a:spcAft>
                <a:spcPct val="0"/>
              </a:spcAft>
              <a:buChar char="»"/>
              <a:defRPr sz="2000">
                <a:solidFill>
                  <a:schemeClr val="tx1"/>
                </a:solidFill>
                <a:latin typeface="Arial" charset="0"/>
              </a:defRPr>
            </a:lvl7pPr>
            <a:lvl8pPr marL="3429000" indent="-228600" defTabSz="906463" eaLnBrk="0" fontAlgn="base" hangingPunct="0">
              <a:spcBef>
                <a:spcPct val="20000"/>
              </a:spcBef>
              <a:spcAft>
                <a:spcPct val="0"/>
              </a:spcAft>
              <a:buChar char="»"/>
              <a:defRPr sz="2000">
                <a:solidFill>
                  <a:schemeClr val="tx1"/>
                </a:solidFill>
                <a:latin typeface="Arial" charset="0"/>
              </a:defRPr>
            </a:lvl8pPr>
            <a:lvl9pPr marL="3886200" indent="-228600" defTabSz="906463"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it-IT" altLang="it-IT" sz="1800" b="1" dirty="0" smtClean="0">
                <a:latin typeface="Tahoma" pitchFamily="34" charset="0"/>
              </a:rPr>
              <a:t>58 </a:t>
            </a:r>
            <a:r>
              <a:rPr lang="it-IT" altLang="it-IT" sz="1800" b="1" dirty="0">
                <a:latin typeface="Tahoma" pitchFamily="34" charset="0"/>
              </a:rPr>
              <a:t>ALA</a:t>
            </a:r>
          </a:p>
        </p:txBody>
      </p:sp>
      <p:sp>
        <p:nvSpPr>
          <p:cNvPr id="7233" name="AutoShape 69"/>
          <p:cNvSpPr>
            <a:spLocks noChangeArrowheads="1"/>
          </p:cNvSpPr>
          <p:nvPr/>
        </p:nvSpPr>
        <p:spPr bwMode="auto">
          <a:xfrm>
            <a:off x="5176838" y="3066962"/>
            <a:ext cx="1055687" cy="339725"/>
          </a:xfrm>
          <a:prstGeom prst="wedgeRectCallout">
            <a:avLst>
              <a:gd name="adj1" fmla="val 22458"/>
              <a:gd name="adj2" fmla="val -130843"/>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lstStyle>
            <a:lvl1pPr defTabSz="906463" eaLnBrk="0" hangingPunct="0">
              <a:spcBef>
                <a:spcPct val="20000"/>
              </a:spcBef>
              <a:buChar char="•"/>
              <a:defRPr sz="3200">
                <a:solidFill>
                  <a:schemeClr val="tx1"/>
                </a:solidFill>
                <a:latin typeface="Arial" charset="0"/>
              </a:defRPr>
            </a:lvl1pPr>
            <a:lvl2pPr marL="742950" indent="-285750" defTabSz="906463" eaLnBrk="0" hangingPunct="0">
              <a:spcBef>
                <a:spcPct val="20000"/>
              </a:spcBef>
              <a:buChar char="–"/>
              <a:defRPr sz="2800">
                <a:solidFill>
                  <a:schemeClr val="tx1"/>
                </a:solidFill>
                <a:latin typeface="Arial" charset="0"/>
              </a:defRPr>
            </a:lvl2pPr>
            <a:lvl3pPr marL="1143000" indent="-228600" defTabSz="906463" eaLnBrk="0" hangingPunct="0">
              <a:spcBef>
                <a:spcPct val="20000"/>
              </a:spcBef>
              <a:buChar char="•"/>
              <a:defRPr sz="2400">
                <a:solidFill>
                  <a:schemeClr val="tx1"/>
                </a:solidFill>
                <a:latin typeface="Arial" charset="0"/>
              </a:defRPr>
            </a:lvl3pPr>
            <a:lvl4pPr marL="1600200" indent="-228600" defTabSz="906463" eaLnBrk="0" hangingPunct="0">
              <a:spcBef>
                <a:spcPct val="20000"/>
              </a:spcBef>
              <a:buChar char="–"/>
              <a:defRPr sz="2000">
                <a:solidFill>
                  <a:schemeClr val="tx1"/>
                </a:solidFill>
                <a:latin typeface="Arial" charset="0"/>
              </a:defRPr>
            </a:lvl4pPr>
            <a:lvl5pPr marL="2057400" indent="-228600" defTabSz="906463" eaLnBrk="0" hangingPunct="0">
              <a:spcBef>
                <a:spcPct val="20000"/>
              </a:spcBef>
              <a:buChar char="»"/>
              <a:defRPr sz="2000">
                <a:solidFill>
                  <a:schemeClr val="tx1"/>
                </a:solidFill>
                <a:latin typeface="Arial" charset="0"/>
              </a:defRPr>
            </a:lvl5pPr>
            <a:lvl6pPr marL="2514600" indent="-228600" defTabSz="906463" eaLnBrk="0" fontAlgn="base" hangingPunct="0">
              <a:spcBef>
                <a:spcPct val="20000"/>
              </a:spcBef>
              <a:spcAft>
                <a:spcPct val="0"/>
              </a:spcAft>
              <a:buChar char="»"/>
              <a:defRPr sz="2000">
                <a:solidFill>
                  <a:schemeClr val="tx1"/>
                </a:solidFill>
                <a:latin typeface="Arial" charset="0"/>
              </a:defRPr>
            </a:lvl6pPr>
            <a:lvl7pPr marL="2971800" indent="-228600" defTabSz="906463" eaLnBrk="0" fontAlgn="base" hangingPunct="0">
              <a:spcBef>
                <a:spcPct val="20000"/>
              </a:spcBef>
              <a:spcAft>
                <a:spcPct val="0"/>
              </a:spcAft>
              <a:buChar char="»"/>
              <a:defRPr sz="2000">
                <a:solidFill>
                  <a:schemeClr val="tx1"/>
                </a:solidFill>
                <a:latin typeface="Arial" charset="0"/>
              </a:defRPr>
            </a:lvl7pPr>
            <a:lvl8pPr marL="3429000" indent="-228600" defTabSz="906463" eaLnBrk="0" fontAlgn="base" hangingPunct="0">
              <a:spcBef>
                <a:spcPct val="20000"/>
              </a:spcBef>
              <a:spcAft>
                <a:spcPct val="0"/>
              </a:spcAft>
              <a:buChar char="»"/>
              <a:defRPr sz="2000">
                <a:solidFill>
                  <a:schemeClr val="tx1"/>
                </a:solidFill>
                <a:latin typeface="Arial" charset="0"/>
              </a:defRPr>
            </a:lvl8pPr>
            <a:lvl9pPr marL="3886200" indent="-228600" defTabSz="906463"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it-IT" altLang="it-IT" sz="1800" b="1" dirty="0" smtClean="0">
                <a:latin typeface="Tahoma" pitchFamily="34" charset="0"/>
              </a:rPr>
              <a:t>11 </a:t>
            </a:r>
            <a:r>
              <a:rPr lang="it-IT" altLang="it-IT" sz="1800" b="1" dirty="0">
                <a:latin typeface="Tahoma" pitchFamily="34" charset="0"/>
              </a:rPr>
              <a:t>ALA</a:t>
            </a:r>
          </a:p>
        </p:txBody>
      </p:sp>
      <p:sp>
        <p:nvSpPr>
          <p:cNvPr id="7234" name="AutoShape 70"/>
          <p:cNvSpPr>
            <a:spLocks noChangeArrowheads="1"/>
          </p:cNvSpPr>
          <p:nvPr/>
        </p:nvSpPr>
        <p:spPr bwMode="auto">
          <a:xfrm>
            <a:off x="3330575" y="2451100"/>
            <a:ext cx="996950" cy="339725"/>
          </a:xfrm>
          <a:prstGeom prst="wedgeRectCallout">
            <a:avLst>
              <a:gd name="adj1" fmla="val 49560"/>
              <a:gd name="adj2" fmla="val 101102"/>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lstStyle>
            <a:lvl1pPr defTabSz="906463" eaLnBrk="0" hangingPunct="0">
              <a:spcBef>
                <a:spcPct val="20000"/>
              </a:spcBef>
              <a:buChar char="•"/>
              <a:defRPr sz="3200">
                <a:solidFill>
                  <a:schemeClr val="tx1"/>
                </a:solidFill>
                <a:latin typeface="Arial" charset="0"/>
              </a:defRPr>
            </a:lvl1pPr>
            <a:lvl2pPr marL="742950" indent="-285750" defTabSz="906463" eaLnBrk="0" hangingPunct="0">
              <a:spcBef>
                <a:spcPct val="20000"/>
              </a:spcBef>
              <a:buChar char="–"/>
              <a:defRPr sz="2800">
                <a:solidFill>
                  <a:schemeClr val="tx1"/>
                </a:solidFill>
                <a:latin typeface="Arial" charset="0"/>
              </a:defRPr>
            </a:lvl2pPr>
            <a:lvl3pPr marL="1143000" indent="-228600" defTabSz="906463" eaLnBrk="0" hangingPunct="0">
              <a:spcBef>
                <a:spcPct val="20000"/>
              </a:spcBef>
              <a:buChar char="•"/>
              <a:defRPr sz="2400">
                <a:solidFill>
                  <a:schemeClr val="tx1"/>
                </a:solidFill>
                <a:latin typeface="Arial" charset="0"/>
              </a:defRPr>
            </a:lvl3pPr>
            <a:lvl4pPr marL="1600200" indent="-228600" defTabSz="906463" eaLnBrk="0" hangingPunct="0">
              <a:spcBef>
                <a:spcPct val="20000"/>
              </a:spcBef>
              <a:buChar char="–"/>
              <a:defRPr sz="2000">
                <a:solidFill>
                  <a:schemeClr val="tx1"/>
                </a:solidFill>
                <a:latin typeface="Arial" charset="0"/>
              </a:defRPr>
            </a:lvl4pPr>
            <a:lvl5pPr marL="2057400" indent="-228600" defTabSz="906463" eaLnBrk="0" hangingPunct="0">
              <a:spcBef>
                <a:spcPct val="20000"/>
              </a:spcBef>
              <a:buChar char="»"/>
              <a:defRPr sz="2000">
                <a:solidFill>
                  <a:schemeClr val="tx1"/>
                </a:solidFill>
                <a:latin typeface="Arial" charset="0"/>
              </a:defRPr>
            </a:lvl5pPr>
            <a:lvl6pPr marL="2514600" indent="-228600" defTabSz="906463" eaLnBrk="0" fontAlgn="base" hangingPunct="0">
              <a:spcBef>
                <a:spcPct val="20000"/>
              </a:spcBef>
              <a:spcAft>
                <a:spcPct val="0"/>
              </a:spcAft>
              <a:buChar char="»"/>
              <a:defRPr sz="2000">
                <a:solidFill>
                  <a:schemeClr val="tx1"/>
                </a:solidFill>
                <a:latin typeface="Arial" charset="0"/>
              </a:defRPr>
            </a:lvl6pPr>
            <a:lvl7pPr marL="2971800" indent="-228600" defTabSz="906463" eaLnBrk="0" fontAlgn="base" hangingPunct="0">
              <a:spcBef>
                <a:spcPct val="20000"/>
              </a:spcBef>
              <a:spcAft>
                <a:spcPct val="0"/>
              </a:spcAft>
              <a:buChar char="»"/>
              <a:defRPr sz="2000">
                <a:solidFill>
                  <a:schemeClr val="tx1"/>
                </a:solidFill>
                <a:latin typeface="Arial" charset="0"/>
              </a:defRPr>
            </a:lvl7pPr>
            <a:lvl8pPr marL="3429000" indent="-228600" defTabSz="906463" eaLnBrk="0" fontAlgn="base" hangingPunct="0">
              <a:spcBef>
                <a:spcPct val="20000"/>
              </a:spcBef>
              <a:spcAft>
                <a:spcPct val="0"/>
              </a:spcAft>
              <a:buChar char="»"/>
              <a:defRPr sz="2000">
                <a:solidFill>
                  <a:schemeClr val="tx1"/>
                </a:solidFill>
                <a:latin typeface="Arial" charset="0"/>
              </a:defRPr>
            </a:lvl8pPr>
            <a:lvl9pPr marL="3886200" indent="-228600" defTabSz="906463"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it-IT" altLang="it-IT" sz="1800" b="1" dirty="0" smtClean="0">
                <a:latin typeface="Tahoma" pitchFamily="34" charset="0"/>
              </a:rPr>
              <a:t>52 </a:t>
            </a:r>
            <a:r>
              <a:rPr lang="it-IT" altLang="it-IT" sz="1800" b="1" dirty="0">
                <a:latin typeface="Tahoma" pitchFamily="34" charset="0"/>
              </a:rPr>
              <a:t>ALA</a:t>
            </a:r>
          </a:p>
        </p:txBody>
      </p:sp>
      <p:sp>
        <p:nvSpPr>
          <p:cNvPr id="7235" name="AutoShape 71"/>
          <p:cNvSpPr>
            <a:spLocks noChangeArrowheads="1"/>
          </p:cNvSpPr>
          <p:nvPr/>
        </p:nvSpPr>
        <p:spPr bwMode="auto">
          <a:xfrm>
            <a:off x="2971803" y="1616078"/>
            <a:ext cx="904875" cy="339725"/>
          </a:xfrm>
          <a:prstGeom prst="wedgeRectCallout">
            <a:avLst>
              <a:gd name="adj1" fmla="val 70704"/>
              <a:gd name="adj2" fmla="val 20093"/>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lstStyle>
            <a:lvl1pPr defTabSz="906463" eaLnBrk="0" hangingPunct="0">
              <a:spcBef>
                <a:spcPct val="20000"/>
              </a:spcBef>
              <a:buChar char="•"/>
              <a:defRPr sz="3200">
                <a:solidFill>
                  <a:schemeClr val="tx1"/>
                </a:solidFill>
                <a:latin typeface="Arial" charset="0"/>
              </a:defRPr>
            </a:lvl1pPr>
            <a:lvl2pPr marL="742950" indent="-285750" defTabSz="906463" eaLnBrk="0" hangingPunct="0">
              <a:spcBef>
                <a:spcPct val="20000"/>
              </a:spcBef>
              <a:buChar char="–"/>
              <a:defRPr sz="2800">
                <a:solidFill>
                  <a:schemeClr val="tx1"/>
                </a:solidFill>
                <a:latin typeface="Arial" charset="0"/>
              </a:defRPr>
            </a:lvl2pPr>
            <a:lvl3pPr marL="1143000" indent="-228600" defTabSz="906463" eaLnBrk="0" hangingPunct="0">
              <a:spcBef>
                <a:spcPct val="20000"/>
              </a:spcBef>
              <a:buChar char="•"/>
              <a:defRPr sz="2400">
                <a:solidFill>
                  <a:schemeClr val="tx1"/>
                </a:solidFill>
                <a:latin typeface="Arial" charset="0"/>
              </a:defRPr>
            </a:lvl3pPr>
            <a:lvl4pPr marL="1600200" indent="-228600" defTabSz="906463" eaLnBrk="0" hangingPunct="0">
              <a:spcBef>
                <a:spcPct val="20000"/>
              </a:spcBef>
              <a:buChar char="–"/>
              <a:defRPr sz="2000">
                <a:solidFill>
                  <a:schemeClr val="tx1"/>
                </a:solidFill>
                <a:latin typeface="Arial" charset="0"/>
              </a:defRPr>
            </a:lvl4pPr>
            <a:lvl5pPr marL="2057400" indent="-228600" defTabSz="906463" eaLnBrk="0" hangingPunct="0">
              <a:spcBef>
                <a:spcPct val="20000"/>
              </a:spcBef>
              <a:buChar char="»"/>
              <a:defRPr sz="2000">
                <a:solidFill>
                  <a:schemeClr val="tx1"/>
                </a:solidFill>
                <a:latin typeface="Arial" charset="0"/>
              </a:defRPr>
            </a:lvl5pPr>
            <a:lvl6pPr marL="2514600" indent="-228600" defTabSz="906463" eaLnBrk="0" fontAlgn="base" hangingPunct="0">
              <a:spcBef>
                <a:spcPct val="20000"/>
              </a:spcBef>
              <a:spcAft>
                <a:spcPct val="0"/>
              </a:spcAft>
              <a:buChar char="»"/>
              <a:defRPr sz="2000">
                <a:solidFill>
                  <a:schemeClr val="tx1"/>
                </a:solidFill>
                <a:latin typeface="Arial" charset="0"/>
              </a:defRPr>
            </a:lvl6pPr>
            <a:lvl7pPr marL="2971800" indent="-228600" defTabSz="906463" eaLnBrk="0" fontAlgn="base" hangingPunct="0">
              <a:spcBef>
                <a:spcPct val="20000"/>
              </a:spcBef>
              <a:spcAft>
                <a:spcPct val="0"/>
              </a:spcAft>
              <a:buChar char="»"/>
              <a:defRPr sz="2000">
                <a:solidFill>
                  <a:schemeClr val="tx1"/>
                </a:solidFill>
                <a:latin typeface="Arial" charset="0"/>
              </a:defRPr>
            </a:lvl7pPr>
            <a:lvl8pPr marL="3429000" indent="-228600" defTabSz="906463" eaLnBrk="0" fontAlgn="base" hangingPunct="0">
              <a:spcBef>
                <a:spcPct val="20000"/>
              </a:spcBef>
              <a:spcAft>
                <a:spcPct val="0"/>
              </a:spcAft>
              <a:buChar char="»"/>
              <a:defRPr sz="2000">
                <a:solidFill>
                  <a:schemeClr val="tx1"/>
                </a:solidFill>
                <a:latin typeface="Arial" charset="0"/>
              </a:defRPr>
            </a:lvl8pPr>
            <a:lvl9pPr marL="3886200" indent="-228600" defTabSz="906463"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it-IT" altLang="it-IT" sz="1800" b="1" dirty="0" smtClean="0">
                <a:latin typeface="Tahoma" pitchFamily="34" charset="0"/>
              </a:rPr>
              <a:t>5 </a:t>
            </a:r>
            <a:r>
              <a:rPr lang="it-IT" altLang="it-IT" sz="1800" b="1" dirty="0">
                <a:latin typeface="Tahoma" pitchFamily="34" charset="0"/>
              </a:rPr>
              <a:t>ALA</a:t>
            </a:r>
          </a:p>
        </p:txBody>
      </p:sp>
      <p:sp>
        <p:nvSpPr>
          <p:cNvPr id="7236" name="AutoShape 72"/>
          <p:cNvSpPr>
            <a:spLocks noChangeArrowheads="1"/>
          </p:cNvSpPr>
          <p:nvPr/>
        </p:nvSpPr>
        <p:spPr bwMode="auto">
          <a:xfrm>
            <a:off x="1924059" y="5922981"/>
            <a:ext cx="995363" cy="339725"/>
          </a:xfrm>
          <a:prstGeom prst="wedgeRectCallout">
            <a:avLst>
              <a:gd name="adj1" fmla="val -45894"/>
              <a:gd name="adj2" fmla="val -110282"/>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lstStyle>
            <a:lvl1pPr defTabSz="906463" eaLnBrk="0" hangingPunct="0">
              <a:spcBef>
                <a:spcPct val="20000"/>
              </a:spcBef>
              <a:buChar char="•"/>
              <a:defRPr sz="3200">
                <a:solidFill>
                  <a:schemeClr val="tx1"/>
                </a:solidFill>
                <a:latin typeface="Arial" charset="0"/>
              </a:defRPr>
            </a:lvl1pPr>
            <a:lvl2pPr marL="742950" indent="-285750" defTabSz="906463" eaLnBrk="0" hangingPunct="0">
              <a:spcBef>
                <a:spcPct val="20000"/>
              </a:spcBef>
              <a:buChar char="–"/>
              <a:defRPr sz="2800">
                <a:solidFill>
                  <a:schemeClr val="tx1"/>
                </a:solidFill>
                <a:latin typeface="Arial" charset="0"/>
              </a:defRPr>
            </a:lvl2pPr>
            <a:lvl3pPr marL="1143000" indent="-228600" defTabSz="906463" eaLnBrk="0" hangingPunct="0">
              <a:spcBef>
                <a:spcPct val="20000"/>
              </a:spcBef>
              <a:buChar char="•"/>
              <a:defRPr sz="2400">
                <a:solidFill>
                  <a:schemeClr val="tx1"/>
                </a:solidFill>
                <a:latin typeface="Arial" charset="0"/>
              </a:defRPr>
            </a:lvl3pPr>
            <a:lvl4pPr marL="1600200" indent="-228600" defTabSz="906463" eaLnBrk="0" hangingPunct="0">
              <a:spcBef>
                <a:spcPct val="20000"/>
              </a:spcBef>
              <a:buChar char="–"/>
              <a:defRPr sz="2000">
                <a:solidFill>
                  <a:schemeClr val="tx1"/>
                </a:solidFill>
                <a:latin typeface="Arial" charset="0"/>
              </a:defRPr>
            </a:lvl4pPr>
            <a:lvl5pPr marL="2057400" indent="-228600" defTabSz="906463" eaLnBrk="0" hangingPunct="0">
              <a:spcBef>
                <a:spcPct val="20000"/>
              </a:spcBef>
              <a:buChar char="»"/>
              <a:defRPr sz="2000">
                <a:solidFill>
                  <a:schemeClr val="tx1"/>
                </a:solidFill>
                <a:latin typeface="Arial" charset="0"/>
              </a:defRPr>
            </a:lvl5pPr>
            <a:lvl6pPr marL="2514600" indent="-228600" defTabSz="906463" eaLnBrk="0" fontAlgn="base" hangingPunct="0">
              <a:spcBef>
                <a:spcPct val="20000"/>
              </a:spcBef>
              <a:spcAft>
                <a:spcPct val="0"/>
              </a:spcAft>
              <a:buChar char="»"/>
              <a:defRPr sz="2000">
                <a:solidFill>
                  <a:schemeClr val="tx1"/>
                </a:solidFill>
                <a:latin typeface="Arial" charset="0"/>
              </a:defRPr>
            </a:lvl6pPr>
            <a:lvl7pPr marL="2971800" indent="-228600" defTabSz="906463" eaLnBrk="0" fontAlgn="base" hangingPunct="0">
              <a:spcBef>
                <a:spcPct val="20000"/>
              </a:spcBef>
              <a:spcAft>
                <a:spcPct val="0"/>
              </a:spcAft>
              <a:buChar char="»"/>
              <a:defRPr sz="2000">
                <a:solidFill>
                  <a:schemeClr val="tx1"/>
                </a:solidFill>
                <a:latin typeface="Arial" charset="0"/>
              </a:defRPr>
            </a:lvl7pPr>
            <a:lvl8pPr marL="3429000" indent="-228600" defTabSz="906463" eaLnBrk="0" fontAlgn="base" hangingPunct="0">
              <a:spcBef>
                <a:spcPct val="20000"/>
              </a:spcBef>
              <a:spcAft>
                <a:spcPct val="0"/>
              </a:spcAft>
              <a:buChar char="»"/>
              <a:defRPr sz="2000">
                <a:solidFill>
                  <a:schemeClr val="tx1"/>
                </a:solidFill>
                <a:latin typeface="Arial" charset="0"/>
              </a:defRPr>
            </a:lvl8pPr>
            <a:lvl9pPr marL="3886200" indent="-228600" defTabSz="906463"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it-IT" altLang="it-IT" sz="1800" b="1" dirty="0" smtClean="0">
                <a:latin typeface="Tahoma" pitchFamily="34" charset="0"/>
              </a:rPr>
              <a:t>60 </a:t>
            </a:r>
            <a:r>
              <a:rPr lang="it-IT" altLang="it-IT" sz="1800" b="1" dirty="0">
                <a:latin typeface="Tahoma" pitchFamily="34" charset="0"/>
              </a:rPr>
              <a:t>ALA</a:t>
            </a:r>
          </a:p>
        </p:txBody>
      </p:sp>
      <p:sp>
        <p:nvSpPr>
          <p:cNvPr id="7237" name="Text Box 73"/>
          <p:cNvSpPr txBox="1">
            <a:spLocks noChangeArrowheads="1"/>
          </p:cNvSpPr>
          <p:nvPr/>
        </p:nvSpPr>
        <p:spPr bwMode="auto">
          <a:xfrm>
            <a:off x="6675587" y="2706688"/>
            <a:ext cx="2293938" cy="2286610"/>
          </a:xfrm>
          <a:prstGeom prst="rect">
            <a:avLst/>
          </a:prstGeom>
          <a:solidFill>
            <a:srgbClr val="0066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5176" tIns="42588" rIns="85176" bIns="42588">
            <a:spAutoFit/>
          </a:bodyPr>
          <a:lstStyle>
            <a:lvl1pPr defTabSz="852488" eaLnBrk="0" hangingPunct="0">
              <a:spcBef>
                <a:spcPct val="20000"/>
              </a:spcBef>
              <a:buChar char="•"/>
              <a:defRPr sz="3200">
                <a:solidFill>
                  <a:schemeClr val="tx1"/>
                </a:solidFill>
                <a:latin typeface="Arial" charset="0"/>
              </a:defRPr>
            </a:lvl1pPr>
            <a:lvl2pPr marL="742950" indent="-285750" defTabSz="852488" eaLnBrk="0" hangingPunct="0">
              <a:spcBef>
                <a:spcPct val="20000"/>
              </a:spcBef>
              <a:buChar char="–"/>
              <a:defRPr sz="2800">
                <a:solidFill>
                  <a:schemeClr val="tx1"/>
                </a:solidFill>
                <a:latin typeface="Arial" charset="0"/>
              </a:defRPr>
            </a:lvl2pPr>
            <a:lvl3pPr marL="1143000" indent="-228600" defTabSz="852488" eaLnBrk="0" hangingPunct="0">
              <a:spcBef>
                <a:spcPct val="20000"/>
              </a:spcBef>
              <a:buChar char="•"/>
              <a:defRPr sz="2400">
                <a:solidFill>
                  <a:schemeClr val="tx1"/>
                </a:solidFill>
                <a:latin typeface="Arial" charset="0"/>
              </a:defRPr>
            </a:lvl3pPr>
            <a:lvl4pPr marL="1600200" indent="-228600" defTabSz="852488" eaLnBrk="0" hangingPunct="0">
              <a:spcBef>
                <a:spcPct val="20000"/>
              </a:spcBef>
              <a:buChar char="–"/>
              <a:defRPr sz="2000">
                <a:solidFill>
                  <a:schemeClr val="tx1"/>
                </a:solidFill>
                <a:latin typeface="Arial" charset="0"/>
              </a:defRPr>
            </a:lvl4pPr>
            <a:lvl5pPr marL="2057400" indent="-228600" defTabSz="852488" eaLnBrk="0" hangingPunct="0">
              <a:spcBef>
                <a:spcPct val="20000"/>
              </a:spcBef>
              <a:buChar char="»"/>
              <a:defRPr sz="2000">
                <a:solidFill>
                  <a:schemeClr val="tx1"/>
                </a:solidFill>
                <a:latin typeface="Arial" charset="0"/>
              </a:defRPr>
            </a:lvl5pPr>
            <a:lvl6pPr marL="2514600" indent="-228600" defTabSz="852488" eaLnBrk="0" fontAlgn="base" hangingPunct="0">
              <a:spcBef>
                <a:spcPct val="20000"/>
              </a:spcBef>
              <a:spcAft>
                <a:spcPct val="0"/>
              </a:spcAft>
              <a:buChar char="»"/>
              <a:defRPr sz="2000">
                <a:solidFill>
                  <a:schemeClr val="tx1"/>
                </a:solidFill>
                <a:latin typeface="Arial" charset="0"/>
              </a:defRPr>
            </a:lvl6pPr>
            <a:lvl7pPr marL="2971800" indent="-228600" defTabSz="852488" eaLnBrk="0" fontAlgn="base" hangingPunct="0">
              <a:spcBef>
                <a:spcPct val="20000"/>
              </a:spcBef>
              <a:spcAft>
                <a:spcPct val="0"/>
              </a:spcAft>
              <a:buChar char="»"/>
              <a:defRPr sz="2000">
                <a:solidFill>
                  <a:schemeClr val="tx1"/>
                </a:solidFill>
                <a:latin typeface="Arial" charset="0"/>
              </a:defRPr>
            </a:lvl7pPr>
            <a:lvl8pPr marL="3429000" indent="-228600" defTabSz="852488" eaLnBrk="0" fontAlgn="base" hangingPunct="0">
              <a:spcBef>
                <a:spcPct val="20000"/>
              </a:spcBef>
              <a:spcAft>
                <a:spcPct val="0"/>
              </a:spcAft>
              <a:buChar char="»"/>
              <a:defRPr sz="2000">
                <a:solidFill>
                  <a:schemeClr val="tx1"/>
                </a:solidFill>
                <a:latin typeface="Arial" charset="0"/>
              </a:defRPr>
            </a:lvl8pPr>
            <a:lvl9pPr marL="3886200" indent="-228600" defTabSz="852488"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50000"/>
              </a:spcBef>
              <a:buFontTx/>
              <a:buNone/>
            </a:pPr>
            <a:r>
              <a:rPr lang="it-IT" altLang="it-IT" sz="2600" b="1" dirty="0" smtClean="0">
                <a:solidFill>
                  <a:schemeClr val="bg1"/>
                </a:solidFill>
                <a:latin typeface="Tahoma" pitchFamily="34" charset="0"/>
              </a:rPr>
              <a:t>451 Associazioni </a:t>
            </a:r>
            <a:r>
              <a:rPr lang="it-IT" altLang="it-IT" sz="2600" b="1" u="sng" dirty="0">
                <a:solidFill>
                  <a:schemeClr val="bg1"/>
                </a:solidFill>
                <a:latin typeface="Tahoma" pitchFamily="34" charset="0"/>
              </a:rPr>
              <a:t>L</a:t>
            </a:r>
            <a:r>
              <a:rPr lang="it-IT" altLang="it-IT" sz="2600" b="1" dirty="0">
                <a:solidFill>
                  <a:schemeClr val="bg1"/>
                </a:solidFill>
                <a:latin typeface="Tahoma" pitchFamily="34" charset="0"/>
              </a:rPr>
              <a:t>ocali </a:t>
            </a:r>
            <a:r>
              <a:rPr lang="it-IT" altLang="it-IT" sz="2600" b="1" u="sng" dirty="0" smtClean="0">
                <a:solidFill>
                  <a:schemeClr val="bg1"/>
                </a:solidFill>
                <a:latin typeface="Tahoma" pitchFamily="34" charset="0"/>
              </a:rPr>
              <a:t>A</a:t>
            </a:r>
            <a:r>
              <a:rPr lang="it-IT" altLang="it-IT" sz="2600" b="1" dirty="0" smtClean="0">
                <a:solidFill>
                  <a:schemeClr val="bg1"/>
                </a:solidFill>
                <a:latin typeface="Tahoma" pitchFamily="34" charset="0"/>
              </a:rPr>
              <a:t>ffiliate</a:t>
            </a:r>
          </a:p>
          <a:p>
            <a:pPr algn="r" eaLnBrk="1" hangingPunct="1">
              <a:spcBef>
                <a:spcPct val="50000"/>
              </a:spcBef>
              <a:buFontTx/>
              <a:buNone/>
            </a:pPr>
            <a:endParaRPr lang="it-IT" altLang="it-IT" sz="2600" b="1" dirty="0">
              <a:solidFill>
                <a:schemeClr val="bg1"/>
              </a:solidFill>
              <a:latin typeface="Tahoma" pitchFamily="34" charset="0"/>
            </a:endParaRPr>
          </a:p>
        </p:txBody>
      </p:sp>
      <p:sp>
        <p:nvSpPr>
          <p:cNvPr id="7238" name="AutoShape 74"/>
          <p:cNvSpPr>
            <a:spLocks noChangeArrowheads="1"/>
          </p:cNvSpPr>
          <p:nvPr/>
        </p:nvSpPr>
        <p:spPr bwMode="auto">
          <a:xfrm>
            <a:off x="1458922" y="1392256"/>
            <a:ext cx="985837" cy="339725"/>
          </a:xfrm>
          <a:prstGeom prst="wedgeRectCallout">
            <a:avLst>
              <a:gd name="adj1" fmla="val 48134"/>
              <a:gd name="adj2" fmla="val 115199"/>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607" tIns="102716" rIns="90607" bIns="102716" anchor="ctr"/>
          <a:lstStyle>
            <a:lvl1pPr defTabSz="906463" eaLnBrk="0" hangingPunct="0">
              <a:spcBef>
                <a:spcPct val="20000"/>
              </a:spcBef>
              <a:buChar char="•"/>
              <a:defRPr sz="3200">
                <a:solidFill>
                  <a:schemeClr val="tx1"/>
                </a:solidFill>
                <a:latin typeface="Arial" charset="0"/>
              </a:defRPr>
            </a:lvl1pPr>
            <a:lvl2pPr marL="742950" indent="-285750" defTabSz="906463" eaLnBrk="0" hangingPunct="0">
              <a:spcBef>
                <a:spcPct val="20000"/>
              </a:spcBef>
              <a:buChar char="–"/>
              <a:defRPr sz="2800">
                <a:solidFill>
                  <a:schemeClr val="tx1"/>
                </a:solidFill>
                <a:latin typeface="Arial" charset="0"/>
              </a:defRPr>
            </a:lvl2pPr>
            <a:lvl3pPr marL="1143000" indent="-228600" defTabSz="906463" eaLnBrk="0" hangingPunct="0">
              <a:spcBef>
                <a:spcPct val="20000"/>
              </a:spcBef>
              <a:buChar char="•"/>
              <a:defRPr sz="2400">
                <a:solidFill>
                  <a:schemeClr val="tx1"/>
                </a:solidFill>
                <a:latin typeface="Arial" charset="0"/>
              </a:defRPr>
            </a:lvl3pPr>
            <a:lvl4pPr marL="1600200" indent="-228600" defTabSz="906463" eaLnBrk="0" hangingPunct="0">
              <a:spcBef>
                <a:spcPct val="20000"/>
              </a:spcBef>
              <a:buChar char="–"/>
              <a:defRPr sz="2000">
                <a:solidFill>
                  <a:schemeClr val="tx1"/>
                </a:solidFill>
                <a:latin typeface="Arial" charset="0"/>
              </a:defRPr>
            </a:lvl4pPr>
            <a:lvl5pPr marL="2057400" indent="-228600" defTabSz="906463" eaLnBrk="0" hangingPunct="0">
              <a:spcBef>
                <a:spcPct val="20000"/>
              </a:spcBef>
              <a:buChar char="»"/>
              <a:defRPr sz="2000">
                <a:solidFill>
                  <a:schemeClr val="tx1"/>
                </a:solidFill>
                <a:latin typeface="Arial" charset="0"/>
              </a:defRPr>
            </a:lvl5pPr>
            <a:lvl6pPr marL="2514600" indent="-228600" defTabSz="906463" eaLnBrk="0" fontAlgn="base" hangingPunct="0">
              <a:spcBef>
                <a:spcPct val="20000"/>
              </a:spcBef>
              <a:spcAft>
                <a:spcPct val="0"/>
              </a:spcAft>
              <a:buChar char="»"/>
              <a:defRPr sz="2000">
                <a:solidFill>
                  <a:schemeClr val="tx1"/>
                </a:solidFill>
                <a:latin typeface="Arial" charset="0"/>
              </a:defRPr>
            </a:lvl6pPr>
            <a:lvl7pPr marL="2971800" indent="-228600" defTabSz="906463" eaLnBrk="0" fontAlgn="base" hangingPunct="0">
              <a:spcBef>
                <a:spcPct val="20000"/>
              </a:spcBef>
              <a:spcAft>
                <a:spcPct val="0"/>
              </a:spcAft>
              <a:buChar char="»"/>
              <a:defRPr sz="2000">
                <a:solidFill>
                  <a:schemeClr val="tx1"/>
                </a:solidFill>
                <a:latin typeface="Arial" charset="0"/>
              </a:defRPr>
            </a:lvl7pPr>
            <a:lvl8pPr marL="3429000" indent="-228600" defTabSz="906463" eaLnBrk="0" fontAlgn="base" hangingPunct="0">
              <a:spcBef>
                <a:spcPct val="20000"/>
              </a:spcBef>
              <a:spcAft>
                <a:spcPct val="0"/>
              </a:spcAft>
              <a:buChar char="»"/>
              <a:defRPr sz="2000">
                <a:solidFill>
                  <a:schemeClr val="tx1"/>
                </a:solidFill>
                <a:latin typeface="Arial" charset="0"/>
              </a:defRPr>
            </a:lvl8pPr>
            <a:lvl9pPr marL="3886200" indent="-228600" defTabSz="906463"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it-IT" altLang="it-IT" sz="1800" b="1" dirty="0" smtClean="0">
                <a:latin typeface="Tahoma" pitchFamily="34" charset="0"/>
              </a:rPr>
              <a:t>9 </a:t>
            </a:r>
            <a:r>
              <a:rPr lang="it-IT" altLang="it-IT" sz="1800" b="1" dirty="0">
                <a:latin typeface="Tahoma" pitchFamily="34" charset="0"/>
              </a:rPr>
              <a:t>ALA</a:t>
            </a:r>
          </a:p>
        </p:txBody>
      </p:sp>
      <p:sp>
        <p:nvSpPr>
          <p:cNvPr id="7239" name="Rectangle 76"/>
          <p:cNvSpPr>
            <a:spLocks noChangeArrowheads="1"/>
          </p:cNvSpPr>
          <p:nvPr/>
        </p:nvSpPr>
        <p:spPr bwMode="auto">
          <a:xfrm>
            <a:off x="2725868" y="164522"/>
            <a:ext cx="3812262" cy="707886"/>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it-IT" altLang="it-IT" sz="4000" b="1" dirty="0">
                <a:solidFill>
                  <a:srgbClr val="FF9900"/>
                </a:solidFill>
                <a:latin typeface="Tahoma" pitchFamily="34" charset="0"/>
                <a:cs typeface="Arial" charset="0"/>
              </a:rPr>
              <a:t>AUSER </a:t>
            </a:r>
            <a:r>
              <a:rPr lang="it-IT" altLang="it-IT" sz="4000" b="1" dirty="0" smtClean="0">
                <a:solidFill>
                  <a:srgbClr val="FF9900"/>
                </a:solidFill>
                <a:latin typeface="Tahoma" pitchFamily="34" charset="0"/>
                <a:cs typeface="Arial" charset="0"/>
              </a:rPr>
              <a:t>DOVE?</a:t>
            </a:r>
            <a:endParaRPr lang="it-IT" altLang="it-IT" sz="4000" b="1" dirty="0">
              <a:solidFill>
                <a:srgbClr val="FF9900"/>
              </a:solidFill>
              <a:latin typeface="Tahoma" pitchFamily="34" charset="0"/>
            </a:endParaRPr>
          </a:p>
        </p:txBody>
      </p:sp>
      <p:pic>
        <p:nvPicPr>
          <p:cNvPr id="73" name="Picture 2" descr="Y:\Loghi\auserlom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6262688"/>
            <a:ext cx="1296144" cy="478680"/>
          </a:xfrm>
          <a:prstGeom prst="rect">
            <a:avLst/>
          </a:prstGeom>
          <a:noFill/>
          <a:extLst>
            <a:ext uri="{909E8E84-426E-40DD-AFC4-6F175D3DCCD1}">
              <a14:hiddenFill xmlns:a14="http://schemas.microsoft.com/office/drawing/2010/main">
                <a:solidFill>
                  <a:srgbClr val="FFFFFF"/>
                </a:solidFill>
              </a14:hiddenFill>
            </a:ext>
          </a:extLst>
        </p:spPr>
      </p:pic>
      <p:sp>
        <p:nvSpPr>
          <p:cNvPr id="74" name="Titolo 1"/>
          <p:cNvSpPr txBox="1">
            <a:spLocks noGrp="1"/>
          </p:cNvSpPr>
          <p:nvPr>
            <p:ph type="title"/>
          </p:nvPr>
        </p:nvSpPr>
        <p:spPr>
          <a:xfrm>
            <a:off x="457200" y="58090"/>
            <a:ext cx="8229600" cy="920750"/>
          </a:xfrm>
          <a:prstGeom prst="rect">
            <a:avLst/>
          </a:prstGeom>
          <a:solidFill>
            <a:schemeClr val="accent3">
              <a:lumMod val="60000"/>
              <a:lumOff val="40000"/>
            </a:schemeClr>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it-IT" sz="2800" b="1" dirty="0" smtClean="0">
                <a:latin typeface="Arial" panose="020B0604020202020204" pitchFamily="34" charset="0"/>
                <a:cs typeface="Arial" panose="020B0604020202020204" pitchFamily="34" charset="0"/>
              </a:rPr>
              <a:t>Il </a:t>
            </a:r>
            <a:r>
              <a:rPr lang="it-IT" sz="2800" b="1" dirty="0">
                <a:latin typeface="Arial" panose="020B0604020202020204" pitchFamily="34" charset="0"/>
                <a:cs typeface="Arial" panose="020B0604020202020204" pitchFamily="34" charset="0"/>
              </a:rPr>
              <a:t>valore del Filo d’Argento</a:t>
            </a:r>
            <a:br>
              <a:rPr lang="it-IT" sz="2800" b="1" dirty="0">
                <a:latin typeface="Arial" panose="020B0604020202020204" pitchFamily="34" charset="0"/>
                <a:cs typeface="Arial" panose="020B0604020202020204" pitchFamily="34" charset="0"/>
              </a:rPr>
            </a:br>
            <a:r>
              <a:rPr lang="it-IT" sz="2800" b="1" dirty="0" smtClean="0">
                <a:latin typeface="Arial" panose="020B0604020202020204" pitchFamily="34" charset="0"/>
                <a:cs typeface="Arial" panose="020B0604020202020204" pitchFamily="34" charset="0"/>
              </a:rPr>
              <a:t>AUSER – DOVE?</a:t>
            </a:r>
            <a:endParaRPr lang="it-IT" sz="2800" b="1" dirty="0">
              <a:latin typeface="Arial" panose="020B0604020202020204" pitchFamily="34" charset="0"/>
              <a:cs typeface="Arial" panose="020B0604020202020204" pitchFamily="34" charset="0"/>
            </a:endParaRPr>
          </a:p>
        </p:txBody>
      </p:sp>
      <p:sp>
        <p:nvSpPr>
          <p:cNvPr id="7209" name="AutoShape 45"/>
          <p:cNvSpPr>
            <a:spLocks noChangeArrowheads="1"/>
          </p:cNvSpPr>
          <p:nvPr/>
        </p:nvSpPr>
        <p:spPr bwMode="auto">
          <a:xfrm rot="-3108238">
            <a:off x="7611186" y="4809347"/>
            <a:ext cx="521544" cy="437480"/>
          </a:xfrm>
          <a:custGeom>
            <a:avLst/>
            <a:gdLst>
              <a:gd name="T0" fmla="*/ 2147483647 w 21600"/>
              <a:gd name="T1" fmla="*/ 0 h 21600"/>
              <a:gd name="T2" fmla="*/ 0 w 21600"/>
              <a:gd name="T3" fmla="*/ 690240456 h 21600"/>
              <a:gd name="T4" fmla="*/ 2147483647 w 21600"/>
              <a:gd name="T5" fmla="*/ 1380480872 h 21600"/>
              <a:gd name="T6" fmla="*/ 2147483647 w 21600"/>
              <a:gd name="T7" fmla="*/ 690240456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607" tIns="102716" rIns="90607" bIns="102716" anchor="ctr">
            <a:spAutoFit/>
          </a:bodyPr>
          <a:lstStyle/>
          <a:p>
            <a:endParaRPr lang="it-IT"/>
          </a:p>
        </p:txBody>
      </p:sp>
    </p:spTree>
    <p:extLst>
      <p:ext uri="{BB962C8B-B14F-4D97-AF65-F5344CB8AC3E}">
        <p14:creationId xmlns:p14="http://schemas.microsoft.com/office/powerpoint/2010/main" val="2332708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reeform 6"/>
          <p:cNvSpPr>
            <a:spLocks noChangeAspect="1"/>
          </p:cNvSpPr>
          <p:nvPr/>
        </p:nvSpPr>
        <p:spPr bwMode="auto">
          <a:xfrm>
            <a:off x="176214" y="911225"/>
            <a:ext cx="7934325" cy="5792788"/>
          </a:xfrm>
          <a:custGeom>
            <a:avLst/>
            <a:gdLst>
              <a:gd name="T0" fmla="*/ 2147483647 w 6399"/>
              <a:gd name="T1" fmla="*/ 2147483647 h 5720"/>
              <a:gd name="T2" fmla="*/ 2147483647 w 6399"/>
              <a:gd name="T3" fmla="*/ 2147483647 h 5720"/>
              <a:gd name="T4" fmla="*/ 2147483647 w 6399"/>
              <a:gd name="T5" fmla="*/ 2147483647 h 5720"/>
              <a:gd name="T6" fmla="*/ 2147483647 w 6399"/>
              <a:gd name="T7" fmla="*/ 2147483647 h 5720"/>
              <a:gd name="T8" fmla="*/ 2147483647 w 6399"/>
              <a:gd name="T9" fmla="*/ 2147483647 h 5720"/>
              <a:gd name="T10" fmla="*/ 2147483647 w 6399"/>
              <a:gd name="T11" fmla="*/ 2147483647 h 5720"/>
              <a:gd name="T12" fmla="*/ 2147483647 w 6399"/>
              <a:gd name="T13" fmla="*/ 2147483647 h 5720"/>
              <a:gd name="T14" fmla="*/ 2147483647 w 6399"/>
              <a:gd name="T15" fmla="*/ 2147483647 h 5720"/>
              <a:gd name="T16" fmla="*/ 2147483647 w 6399"/>
              <a:gd name="T17" fmla="*/ 2147483647 h 5720"/>
              <a:gd name="T18" fmla="*/ 2147483647 w 6399"/>
              <a:gd name="T19" fmla="*/ 2147483647 h 5720"/>
              <a:gd name="T20" fmla="*/ 2147483647 w 6399"/>
              <a:gd name="T21" fmla="*/ 2147483647 h 5720"/>
              <a:gd name="T22" fmla="*/ 2147483647 w 6399"/>
              <a:gd name="T23" fmla="*/ 2147483647 h 5720"/>
              <a:gd name="T24" fmla="*/ 2147483647 w 6399"/>
              <a:gd name="T25" fmla="*/ 2147483647 h 5720"/>
              <a:gd name="T26" fmla="*/ 2147483647 w 6399"/>
              <a:gd name="T27" fmla="*/ 2147483647 h 5720"/>
              <a:gd name="T28" fmla="*/ 2147483647 w 6399"/>
              <a:gd name="T29" fmla="*/ 2147483647 h 5720"/>
              <a:gd name="T30" fmla="*/ 2147483647 w 6399"/>
              <a:gd name="T31" fmla="*/ 2147483647 h 5720"/>
              <a:gd name="T32" fmla="*/ 2147483647 w 6399"/>
              <a:gd name="T33" fmla="*/ 2147483647 h 5720"/>
              <a:gd name="T34" fmla="*/ 2147483647 w 6399"/>
              <a:gd name="T35" fmla="*/ 2147483647 h 5720"/>
              <a:gd name="T36" fmla="*/ 2147483647 w 6399"/>
              <a:gd name="T37" fmla="*/ 2147483647 h 5720"/>
              <a:gd name="T38" fmla="*/ 2147483647 w 6399"/>
              <a:gd name="T39" fmla="*/ 2147483647 h 5720"/>
              <a:gd name="T40" fmla="*/ 2147483647 w 6399"/>
              <a:gd name="T41" fmla="*/ 2147483647 h 5720"/>
              <a:gd name="T42" fmla="*/ 2147483647 w 6399"/>
              <a:gd name="T43" fmla="*/ 2147483647 h 5720"/>
              <a:gd name="T44" fmla="*/ 2147483647 w 6399"/>
              <a:gd name="T45" fmla="*/ 2147483647 h 5720"/>
              <a:gd name="T46" fmla="*/ 2147483647 w 6399"/>
              <a:gd name="T47" fmla="*/ 2147483647 h 5720"/>
              <a:gd name="T48" fmla="*/ 2147483647 w 6399"/>
              <a:gd name="T49" fmla="*/ 2147483647 h 5720"/>
              <a:gd name="T50" fmla="*/ 2147483647 w 6399"/>
              <a:gd name="T51" fmla="*/ 2147483647 h 5720"/>
              <a:gd name="T52" fmla="*/ 2147483647 w 6399"/>
              <a:gd name="T53" fmla="*/ 2147483647 h 5720"/>
              <a:gd name="T54" fmla="*/ 2147483647 w 6399"/>
              <a:gd name="T55" fmla="*/ 2147483647 h 5720"/>
              <a:gd name="T56" fmla="*/ 2147483647 w 6399"/>
              <a:gd name="T57" fmla="*/ 2147483647 h 5720"/>
              <a:gd name="T58" fmla="*/ 2147483647 w 6399"/>
              <a:gd name="T59" fmla="*/ 2147483647 h 5720"/>
              <a:gd name="T60" fmla="*/ 2147483647 w 6399"/>
              <a:gd name="T61" fmla="*/ 2147483647 h 5720"/>
              <a:gd name="T62" fmla="*/ 2147483647 w 6399"/>
              <a:gd name="T63" fmla="*/ 2147483647 h 5720"/>
              <a:gd name="T64" fmla="*/ 2147483647 w 6399"/>
              <a:gd name="T65" fmla="*/ 2147483647 h 5720"/>
              <a:gd name="T66" fmla="*/ 2147483647 w 6399"/>
              <a:gd name="T67" fmla="*/ 2147483647 h 5720"/>
              <a:gd name="T68" fmla="*/ 2147483647 w 6399"/>
              <a:gd name="T69" fmla="*/ 2147483647 h 5720"/>
              <a:gd name="T70" fmla="*/ 2147483647 w 6399"/>
              <a:gd name="T71" fmla="*/ 2147483647 h 5720"/>
              <a:gd name="T72" fmla="*/ 2147483647 w 6399"/>
              <a:gd name="T73" fmla="*/ 2147483647 h 5720"/>
              <a:gd name="T74" fmla="*/ 2147483647 w 6399"/>
              <a:gd name="T75" fmla="*/ 2147483647 h 5720"/>
              <a:gd name="T76" fmla="*/ 2147483647 w 6399"/>
              <a:gd name="T77" fmla="*/ 2147483647 h 5720"/>
              <a:gd name="T78" fmla="*/ 2147483647 w 6399"/>
              <a:gd name="T79" fmla="*/ 2147483647 h 5720"/>
              <a:gd name="T80" fmla="*/ 2147483647 w 6399"/>
              <a:gd name="T81" fmla="*/ 2147483647 h 5720"/>
              <a:gd name="T82" fmla="*/ 2147483647 w 6399"/>
              <a:gd name="T83" fmla="*/ 2147483647 h 5720"/>
              <a:gd name="T84" fmla="*/ 2147483647 w 6399"/>
              <a:gd name="T85" fmla="*/ 2147483647 h 5720"/>
              <a:gd name="T86" fmla="*/ 2147483647 w 6399"/>
              <a:gd name="T87" fmla="*/ 2147483647 h 5720"/>
              <a:gd name="T88" fmla="*/ 2147483647 w 6399"/>
              <a:gd name="T89" fmla="*/ 2147483647 h 5720"/>
              <a:gd name="T90" fmla="*/ 2147483647 w 6399"/>
              <a:gd name="T91" fmla="*/ 2147483647 h 5720"/>
              <a:gd name="T92" fmla="*/ 2147483647 w 6399"/>
              <a:gd name="T93" fmla="*/ 2147483647 h 5720"/>
              <a:gd name="T94" fmla="*/ 2147483647 w 6399"/>
              <a:gd name="T95" fmla="*/ 2147483647 h 5720"/>
              <a:gd name="T96" fmla="*/ 2147483647 w 6399"/>
              <a:gd name="T97" fmla="*/ 2147483647 h 5720"/>
              <a:gd name="T98" fmla="*/ 2147483647 w 6399"/>
              <a:gd name="T99" fmla="*/ 2147483647 h 5720"/>
              <a:gd name="T100" fmla="*/ 2147483647 w 6399"/>
              <a:gd name="T101" fmla="*/ 2147483647 h 5720"/>
              <a:gd name="T102" fmla="*/ 2147483647 w 6399"/>
              <a:gd name="T103" fmla="*/ 2147483647 h 5720"/>
              <a:gd name="T104" fmla="*/ 2147483647 w 6399"/>
              <a:gd name="T105" fmla="*/ 2147483647 h 5720"/>
              <a:gd name="T106" fmla="*/ 2147483647 w 6399"/>
              <a:gd name="T107" fmla="*/ 2147483647 h 5720"/>
              <a:gd name="T108" fmla="*/ 2147483647 w 6399"/>
              <a:gd name="T109" fmla="*/ 2147483647 h 572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6399" h="5720">
                <a:moveTo>
                  <a:pt x="4681" y="3630"/>
                </a:moveTo>
                <a:cubicBezTo>
                  <a:pt x="4663" y="3576"/>
                  <a:pt x="4630" y="3559"/>
                  <a:pt x="4591" y="3520"/>
                </a:cubicBezTo>
                <a:cubicBezTo>
                  <a:pt x="4588" y="3510"/>
                  <a:pt x="4581" y="3501"/>
                  <a:pt x="4581" y="3490"/>
                </a:cubicBezTo>
                <a:cubicBezTo>
                  <a:pt x="4581" y="3403"/>
                  <a:pt x="4583" y="3316"/>
                  <a:pt x="4591" y="3230"/>
                </a:cubicBezTo>
                <a:cubicBezTo>
                  <a:pt x="4595" y="3187"/>
                  <a:pt x="4622" y="3132"/>
                  <a:pt x="4631" y="3090"/>
                </a:cubicBezTo>
                <a:cubicBezTo>
                  <a:pt x="4643" y="3038"/>
                  <a:pt x="4629" y="3007"/>
                  <a:pt x="4681" y="2990"/>
                </a:cubicBezTo>
                <a:cubicBezTo>
                  <a:pt x="4705" y="2954"/>
                  <a:pt x="4730" y="2951"/>
                  <a:pt x="4761" y="2920"/>
                </a:cubicBezTo>
                <a:cubicBezTo>
                  <a:pt x="4771" y="2890"/>
                  <a:pt x="4781" y="2860"/>
                  <a:pt x="4791" y="2830"/>
                </a:cubicBezTo>
                <a:cubicBezTo>
                  <a:pt x="4806" y="2786"/>
                  <a:pt x="4856" y="2754"/>
                  <a:pt x="4871" y="2710"/>
                </a:cubicBezTo>
                <a:cubicBezTo>
                  <a:pt x="4882" y="2678"/>
                  <a:pt x="4885" y="2639"/>
                  <a:pt x="4901" y="2610"/>
                </a:cubicBezTo>
                <a:cubicBezTo>
                  <a:pt x="4913" y="2589"/>
                  <a:pt x="4928" y="2570"/>
                  <a:pt x="4941" y="2550"/>
                </a:cubicBezTo>
                <a:cubicBezTo>
                  <a:pt x="4954" y="2530"/>
                  <a:pt x="5001" y="2510"/>
                  <a:pt x="5001" y="2510"/>
                </a:cubicBezTo>
                <a:cubicBezTo>
                  <a:pt x="5008" y="2490"/>
                  <a:pt x="5014" y="2470"/>
                  <a:pt x="5021" y="2450"/>
                </a:cubicBezTo>
                <a:cubicBezTo>
                  <a:pt x="5029" y="2427"/>
                  <a:pt x="5061" y="2390"/>
                  <a:pt x="5061" y="2390"/>
                </a:cubicBezTo>
                <a:cubicBezTo>
                  <a:pt x="5011" y="2357"/>
                  <a:pt x="4948" y="2359"/>
                  <a:pt x="4891" y="2340"/>
                </a:cubicBezTo>
                <a:cubicBezTo>
                  <a:pt x="4843" y="2372"/>
                  <a:pt x="4872" y="2364"/>
                  <a:pt x="4801" y="2340"/>
                </a:cubicBezTo>
                <a:cubicBezTo>
                  <a:pt x="4791" y="2337"/>
                  <a:pt x="4771" y="2330"/>
                  <a:pt x="4771" y="2330"/>
                </a:cubicBezTo>
                <a:cubicBezTo>
                  <a:pt x="4761" y="2333"/>
                  <a:pt x="4748" y="2333"/>
                  <a:pt x="4741" y="2340"/>
                </a:cubicBezTo>
                <a:cubicBezTo>
                  <a:pt x="4734" y="2347"/>
                  <a:pt x="4740" y="2364"/>
                  <a:pt x="4731" y="2370"/>
                </a:cubicBezTo>
                <a:cubicBezTo>
                  <a:pt x="4714" y="2382"/>
                  <a:pt x="4671" y="2390"/>
                  <a:pt x="4671" y="2390"/>
                </a:cubicBezTo>
                <a:cubicBezTo>
                  <a:pt x="4664" y="2410"/>
                  <a:pt x="4658" y="2430"/>
                  <a:pt x="4651" y="2450"/>
                </a:cubicBezTo>
                <a:cubicBezTo>
                  <a:pt x="4633" y="2505"/>
                  <a:pt x="4651" y="2479"/>
                  <a:pt x="4561" y="2490"/>
                </a:cubicBezTo>
                <a:cubicBezTo>
                  <a:pt x="4520" y="2552"/>
                  <a:pt x="4416" y="2556"/>
                  <a:pt x="4391" y="2480"/>
                </a:cubicBezTo>
                <a:cubicBezTo>
                  <a:pt x="4388" y="2457"/>
                  <a:pt x="4395" y="2429"/>
                  <a:pt x="4381" y="2410"/>
                </a:cubicBezTo>
                <a:cubicBezTo>
                  <a:pt x="4368" y="2393"/>
                  <a:pt x="4321" y="2390"/>
                  <a:pt x="4321" y="2390"/>
                </a:cubicBezTo>
                <a:cubicBezTo>
                  <a:pt x="4291" y="2345"/>
                  <a:pt x="4305" y="2339"/>
                  <a:pt x="4321" y="2290"/>
                </a:cubicBezTo>
                <a:cubicBezTo>
                  <a:pt x="4324" y="2250"/>
                  <a:pt x="4324" y="2210"/>
                  <a:pt x="4331" y="2170"/>
                </a:cubicBezTo>
                <a:cubicBezTo>
                  <a:pt x="4334" y="2149"/>
                  <a:pt x="4351" y="2110"/>
                  <a:pt x="4351" y="2110"/>
                </a:cubicBezTo>
                <a:cubicBezTo>
                  <a:pt x="4312" y="2084"/>
                  <a:pt x="4298" y="2090"/>
                  <a:pt x="4271" y="2050"/>
                </a:cubicBezTo>
                <a:cubicBezTo>
                  <a:pt x="4262" y="1946"/>
                  <a:pt x="4282" y="1937"/>
                  <a:pt x="4201" y="1910"/>
                </a:cubicBezTo>
                <a:cubicBezTo>
                  <a:pt x="4181" y="1849"/>
                  <a:pt x="4207" y="1846"/>
                  <a:pt x="4261" y="1810"/>
                </a:cubicBezTo>
                <a:cubicBezTo>
                  <a:pt x="4271" y="1803"/>
                  <a:pt x="4291" y="1790"/>
                  <a:pt x="4291" y="1790"/>
                </a:cubicBezTo>
                <a:cubicBezTo>
                  <a:pt x="4322" y="1696"/>
                  <a:pt x="4290" y="1825"/>
                  <a:pt x="4271" y="1740"/>
                </a:cubicBezTo>
                <a:cubicBezTo>
                  <a:pt x="4266" y="1717"/>
                  <a:pt x="4276" y="1693"/>
                  <a:pt x="4281" y="1670"/>
                </a:cubicBezTo>
                <a:cubicBezTo>
                  <a:pt x="4283" y="1660"/>
                  <a:pt x="4284" y="1647"/>
                  <a:pt x="4291" y="1640"/>
                </a:cubicBezTo>
                <a:cubicBezTo>
                  <a:pt x="4308" y="1623"/>
                  <a:pt x="4331" y="1613"/>
                  <a:pt x="4351" y="1600"/>
                </a:cubicBezTo>
                <a:cubicBezTo>
                  <a:pt x="4361" y="1593"/>
                  <a:pt x="4381" y="1580"/>
                  <a:pt x="4381" y="1580"/>
                </a:cubicBezTo>
                <a:cubicBezTo>
                  <a:pt x="4456" y="1468"/>
                  <a:pt x="4406" y="1387"/>
                  <a:pt x="4421" y="1220"/>
                </a:cubicBezTo>
                <a:cubicBezTo>
                  <a:pt x="4422" y="1208"/>
                  <a:pt x="4436" y="1201"/>
                  <a:pt x="4441" y="1190"/>
                </a:cubicBezTo>
                <a:cubicBezTo>
                  <a:pt x="4450" y="1171"/>
                  <a:pt x="4461" y="1130"/>
                  <a:pt x="4461" y="1130"/>
                </a:cubicBezTo>
                <a:cubicBezTo>
                  <a:pt x="4449" y="855"/>
                  <a:pt x="4509" y="916"/>
                  <a:pt x="4341" y="860"/>
                </a:cubicBezTo>
                <a:cubicBezTo>
                  <a:pt x="4334" y="850"/>
                  <a:pt x="4326" y="841"/>
                  <a:pt x="4321" y="830"/>
                </a:cubicBezTo>
                <a:cubicBezTo>
                  <a:pt x="4276" y="740"/>
                  <a:pt x="4416" y="754"/>
                  <a:pt x="4461" y="750"/>
                </a:cubicBezTo>
                <a:cubicBezTo>
                  <a:pt x="4532" y="643"/>
                  <a:pt x="4421" y="805"/>
                  <a:pt x="4511" y="690"/>
                </a:cubicBezTo>
                <a:cubicBezTo>
                  <a:pt x="4526" y="671"/>
                  <a:pt x="4551" y="630"/>
                  <a:pt x="4551" y="630"/>
                </a:cubicBezTo>
                <a:cubicBezTo>
                  <a:pt x="4561" y="582"/>
                  <a:pt x="4572" y="552"/>
                  <a:pt x="4551" y="500"/>
                </a:cubicBezTo>
                <a:cubicBezTo>
                  <a:pt x="4545" y="485"/>
                  <a:pt x="4448" y="450"/>
                  <a:pt x="4431" y="440"/>
                </a:cubicBezTo>
                <a:cubicBezTo>
                  <a:pt x="4410" y="428"/>
                  <a:pt x="4391" y="413"/>
                  <a:pt x="4371" y="400"/>
                </a:cubicBezTo>
                <a:cubicBezTo>
                  <a:pt x="4353" y="388"/>
                  <a:pt x="4331" y="387"/>
                  <a:pt x="4311" y="380"/>
                </a:cubicBezTo>
                <a:cubicBezTo>
                  <a:pt x="4300" y="376"/>
                  <a:pt x="4292" y="365"/>
                  <a:pt x="4281" y="360"/>
                </a:cubicBezTo>
                <a:cubicBezTo>
                  <a:pt x="4174" y="312"/>
                  <a:pt x="4259" y="365"/>
                  <a:pt x="4191" y="320"/>
                </a:cubicBezTo>
                <a:cubicBezTo>
                  <a:pt x="4153" y="263"/>
                  <a:pt x="4129" y="197"/>
                  <a:pt x="4091" y="140"/>
                </a:cubicBezTo>
                <a:cubicBezTo>
                  <a:pt x="4060" y="187"/>
                  <a:pt x="4037" y="191"/>
                  <a:pt x="3981" y="210"/>
                </a:cubicBezTo>
                <a:cubicBezTo>
                  <a:pt x="3971" y="213"/>
                  <a:pt x="3951" y="220"/>
                  <a:pt x="3951" y="220"/>
                </a:cubicBezTo>
                <a:cubicBezTo>
                  <a:pt x="3934" y="218"/>
                  <a:pt x="3875" y="213"/>
                  <a:pt x="3851" y="200"/>
                </a:cubicBezTo>
                <a:cubicBezTo>
                  <a:pt x="3806" y="175"/>
                  <a:pt x="3778" y="146"/>
                  <a:pt x="3731" y="130"/>
                </a:cubicBezTo>
                <a:cubicBezTo>
                  <a:pt x="3711" y="69"/>
                  <a:pt x="3765" y="25"/>
                  <a:pt x="3691" y="0"/>
                </a:cubicBezTo>
                <a:cubicBezTo>
                  <a:pt x="3638" y="13"/>
                  <a:pt x="3584" y="16"/>
                  <a:pt x="3531" y="30"/>
                </a:cubicBezTo>
                <a:cubicBezTo>
                  <a:pt x="3511" y="36"/>
                  <a:pt x="3491" y="43"/>
                  <a:pt x="3471" y="50"/>
                </a:cubicBezTo>
                <a:cubicBezTo>
                  <a:pt x="3461" y="53"/>
                  <a:pt x="3441" y="60"/>
                  <a:pt x="3441" y="60"/>
                </a:cubicBezTo>
                <a:cubicBezTo>
                  <a:pt x="3410" y="106"/>
                  <a:pt x="3398" y="162"/>
                  <a:pt x="3371" y="210"/>
                </a:cubicBezTo>
                <a:cubicBezTo>
                  <a:pt x="3359" y="231"/>
                  <a:pt x="3339" y="247"/>
                  <a:pt x="3331" y="270"/>
                </a:cubicBezTo>
                <a:cubicBezTo>
                  <a:pt x="3318" y="310"/>
                  <a:pt x="3314" y="350"/>
                  <a:pt x="3301" y="390"/>
                </a:cubicBezTo>
                <a:cubicBezTo>
                  <a:pt x="3328" y="496"/>
                  <a:pt x="3303" y="565"/>
                  <a:pt x="3401" y="630"/>
                </a:cubicBezTo>
                <a:cubicBezTo>
                  <a:pt x="3421" y="627"/>
                  <a:pt x="3442" y="626"/>
                  <a:pt x="3461" y="620"/>
                </a:cubicBezTo>
                <a:cubicBezTo>
                  <a:pt x="3472" y="616"/>
                  <a:pt x="3479" y="598"/>
                  <a:pt x="3491" y="600"/>
                </a:cubicBezTo>
                <a:cubicBezTo>
                  <a:pt x="3536" y="609"/>
                  <a:pt x="3490" y="645"/>
                  <a:pt x="3521" y="660"/>
                </a:cubicBezTo>
                <a:cubicBezTo>
                  <a:pt x="3542" y="671"/>
                  <a:pt x="3568" y="667"/>
                  <a:pt x="3591" y="670"/>
                </a:cubicBezTo>
                <a:cubicBezTo>
                  <a:pt x="3576" y="731"/>
                  <a:pt x="3570" y="707"/>
                  <a:pt x="3521" y="740"/>
                </a:cubicBezTo>
                <a:cubicBezTo>
                  <a:pt x="3502" y="798"/>
                  <a:pt x="3501" y="820"/>
                  <a:pt x="3461" y="860"/>
                </a:cubicBezTo>
                <a:cubicBezTo>
                  <a:pt x="3463" y="872"/>
                  <a:pt x="3483" y="970"/>
                  <a:pt x="3491" y="980"/>
                </a:cubicBezTo>
                <a:cubicBezTo>
                  <a:pt x="3498" y="988"/>
                  <a:pt x="3512" y="985"/>
                  <a:pt x="3521" y="990"/>
                </a:cubicBezTo>
                <a:cubicBezTo>
                  <a:pt x="3532" y="995"/>
                  <a:pt x="3541" y="1003"/>
                  <a:pt x="3551" y="1010"/>
                </a:cubicBezTo>
                <a:cubicBezTo>
                  <a:pt x="3564" y="1030"/>
                  <a:pt x="3578" y="1050"/>
                  <a:pt x="3591" y="1070"/>
                </a:cubicBezTo>
                <a:cubicBezTo>
                  <a:pt x="3602" y="1087"/>
                  <a:pt x="3589" y="1111"/>
                  <a:pt x="3581" y="1130"/>
                </a:cubicBezTo>
                <a:cubicBezTo>
                  <a:pt x="3572" y="1152"/>
                  <a:pt x="3554" y="1170"/>
                  <a:pt x="3541" y="1190"/>
                </a:cubicBezTo>
                <a:cubicBezTo>
                  <a:pt x="3535" y="1199"/>
                  <a:pt x="3538" y="1212"/>
                  <a:pt x="3531" y="1220"/>
                </a:cubicBezTo>
                <a:cubicBezTo>
                  <a:pt x="3523" y="1229"/>
                  <a:pt x="3511" y="1233"/>
                  <a:pt x="3501" y="1240"/>
                </a:cubicBezTo>
                <a:cubicBezTo>
                  <a:pt x="3461" y="1227"/>
                  <a:pt x="3422" y="1218"/>
                  <a:pt x="3381" y="1210"/>
                </a:cubicBezTo>
                <a:cubicBezTo>
                  <a:pt x="3335" y="1141"/>
                  <a:pt x="3385" y="1226"/>
                  <a:pt x="3351" y="1090"/>
                </a:cubicBezTo>
                <a:cubicBezTo>
                  <a:pt x="3337" y="1033"/>
                  <a:pt x="3253" y="1028"/>
                  <a:pt x="3211" y="1000"/>
                </a:cubicBezTo>
                <a:cubicBezTo>
                  <a:pt x="3214" y="980"/>
                  <a:pt x="3223" y="960"/>
                  <a:pt x="3221" y="940"/>
                </a:cubicBezTo>
                <a:cubicBezTo>
                  <a:pt x="3219" y="919"/>
                  <a:pt x="3201" y="880"/>
                  <a:pt x="3201" y="880"/>
                </a:cubicBezTo>
                <a:cubicBezTo>
                  <a:pt x="3214" y="861"/>
                  <a:pt x="3241" y="836"/>
                  <a:pt x="3211" y="810"/>
                </a:cubicBezTo>
                <a:cubicBezTo>
                  <a:pt x="3195" y="796"/>
                  <a:pt x="3151" y="790"/>
                  <a:pt x="3151" y="790"/>
                </a:cubicBezTo>
                <a:cubicBezTo>
                  <a:pt x="3118" y="741"/>
                  <a:pt x="3115" y="761"/>
                  <a:pt x="3071" y="790"/>
                </a:cubicBezTo>
                <a:cubicBezTo>
                  <a:pt x="3007" y="779"/>
                  <a:pt x="3024" y="774"/>
                  <a:pt x="2971" y="790"/>
                </a:cubicBezTo>
                <a:cubicBezTo>
                  <a:pt x="2951" y="796"/>
                  <a:pt x="2931" y="803"/>
                  <a:pt x="2911" y="810"/>
                </a:cubicBezTo>
                <a:cubicBezTo>
                  <a:pt x="2901" y="813"/>
                  <a:pt x="2881" y="820"/>
                  <a:pt x="2881" y="820"/>
                </a:cubicBezTo>
                <a:cubicBezTo>
                  <a:pt x="2856" y="857"/>
                  <a:pt x="2814" y="876"/>
                  <a:pt x="2771" y="890"/>
                </a:cubicBezTo>
                <a:cubicBezTo>
                  <a:pt x="2730" y="863"/>
                  <a:pt x="2720" y="858"/>
                  <a:pt x="2671" y="870"/>
                </a:cubicBezTo>
                <a:cubicBezTo>
                  <a:pt x="2660" y="902"/>
                  <a:pt x="2665" y="939"/>
                  <a:pt x="2651" y="970"/>
                </a:cubicBezTo>
                <a:cubicBezTo>
                  <a:pt x="2635" y="1005"/>
                  <a:pt x="2553" y="1002"/>
                  <a:pt x="2521" y="1010"/>
                </a:cubicBezTo>
                <a:cubicBezTo>
                  <a:pt x="2475" y="995"/>
                  <a:pt x="2436" y="1005"/>
                  <a:pt x="2391" y="1020"/>
                </a:cubicBezTo>
                <a:cubicBezTo>
                  <a:pt x="2381" y="1013"/>
                  <a:pt x="2372" y="1005"/>
                  <a:pt x="2361" y="1000"/>
                </a:cubicBezTo>
                <a:cubicBezTo>
                  <a:pt x="2352" y="995"/>
                  <a:pt x="2340" y="995"/>
                  <a:pt x="2331" y="990"/>
                </a:cubicBezTo>
                <a:cubicBezTo>
                  <a:pt x="2310" y="978"/>
                  <a:pt x="2271" y="950"/>
                  <a:pt x="2271" y="950"/>
                </a:cubicBezTo>
                <a:cubicBezTo>
                  <a:pt x="2239" y="902"/>
                  <a:pt x="2255" y="931"/>
                  <a:pt x="2231" y="860"/>
                </a:cubicBezTo>
                <a:cubicBezTo>
                  <a:pt x="2227" y="849"/>
                  <a:pt x="2210" y="848"/>
                  <a:pt x="2201" y="840"/>
                </a:cubicBezTo>
                <a:cubicBezTo>
                  <a:pt x="2151" y="798"/>
                  <a:pt x="2194" y="818"/>
                  <a:pt x="2141" y="800"/>
                </a:cubicBezTo>
                <a:cubicBezTo>
                  <a:pt x="2077" y="705"/>
                  <a:pt x="2116" y="586"/>
                  <a:pt x="2081" y="480"/>
                </a:cubicBezTo>
                <a:cubicBezTo>
                  <a:pt x="2084" y="460"/>
                  <a:pt x="2085" y="439"/>
                  <a:pt x="2091" y="420"/>
                </a:cubicBezTo>
                <a:cubicBezTo>
                  <a:pt x="2107" y="373"/>
                  <a:pt x="2157" y="383"/>
                  <a:pt x="2041" y="400"/>
                </a:cubicBezTo>
                <a:cubicBezTo>
                  <a:pt x="2028" y="420"/>
                  <a:pt x="2009" y="437"/>
                  <a:pt x="2001" y="460"/>
                </a:cubicBezTo>
                <a:cubicBezTo>
                  <a:pt x="1998" y="470"/>
                  <a:pt x="1998" y="483"/>
                  <a:pt x="1991" y="490"/>
                </a:cubicBezTo>
                <a:cubicBezTo>
                  <a:pt x="1984" y="497"/>
                  <a:pt x="1971" y="497"/>
                  <a:pt x="1961" y="500"/>
                </a:cubicBezTo>
                <a:cubicBezTo>
                  <a:pt x="1922" y="487"/>
                  <a:pt x="1904" y="480"/>
                  <a:pt x="1891" y="440"/>
                </a:cubicBezTo>
                <a:cubicBezTo>
                  <a:pt x="1921" y="291"/>
                  <a:pt x="1762" y="376"/>
                  <a:pt x="1661" y="410"/>
                </a:cubicBezTo>
                <a:cubicBezTo>
                  <a:pt x="1642" y="466"/>
                  <a:pt x="1640" y="524"/>
                  <a:pt x="1621" y="580"/>
                </a:cubicBezTo>
                <a:cubicBezTo>
                  <a:pt x="1624" y="593"/>
                  <a:pt x="1621" y="611"/>
                  <a:pt x="1631" y="620"/>
                </a:cubicBezTo>
                <a:cubicBezTo>
                  <a:pt x="1647" y="634"/>
                  <a:pt x="1673" y="628"/>
                  <a:pt x="1691" y="640"/>
                </a:cubicBezTo>
                <a:cubicBezTo>
                  <a:pt x="1701" y="647"/>
                  <a:pt x="1711" y="653"/>
                  <a:pt x="1721" y="660"/>
                </a:cubicBezTo>
                <a:cubicBezTo>
                  <a:pt x="1724" y="700"/>
                  <a:pt x="1723" y="741"/>
                  <a:pt x="1731" y="780"/>
                </a:cubicBezTo>
                <a:cubicBezTo>
                  <a:pt x="1733" y="792"/>
                  <a:pt x="1750" y="798"/>
                  <a:pt x="1751" y="810"/>
                </a:cubicBezTo>
                <a:cubicBezTo>
                  <a:pt x="1752" y="823"/>
                  <a:pt x="1752" y="957"/>
                  <a:pt x="1711" y="980"/>
                </a:cubicBezTo>
                <a:cubicBezTo>
                  <a:pt x="1696" y="988"/>
                  <a:pt x="1678" y="987"/>
                  <a:pt x="1661" y="990"/>
                </a:cubicBezTo>
                <a:cubicBezTo>
                  <a:pt x="1690" y="1033"/>
                  <a:pt x="1720" y="1049"/>
                  <a:pt x="1691" y="1100"/>
                </a:cubicBezTo>
                <a:cubicBezTo>
                  <a:pt x="1685" y="1110"/>
                  <a:pt x="1671" y="1113"/>
                  <a:pt x="1661" y="1120"/>
                </a:cubicBezTo>
                <a:cubicBezTo>
                  <a:pt x="1634" y="1202"/>
                  <a:pt x="1617" y="1201"/>
                  <a:pt x="1571" y="1270"/>
                </a:cubicBezTo>
                <a:cubicBezTo>
                  <a:pt x="1561" y="1322"/>
                  <a:pt x="1571" y="1343"/>
                  <a:pt x="1521" y="1360"/>
                </a:cubicBezTo>
                <a:cubicBezTo>
                  <a:pt x="1484" y="1415"/>
                  <a:pt x="1522" y="1372"/>
                  <a:pt x="1471" y="1400"/>
                </a:cubicBezTo>
                <a:cubicBezTo>
                  <a:pt x="1450" y="1412"/>
                  <a:pt x="1411" y="1440"/>
                  <a:pt x="1411" y="1440"/>
                </a:cubicBezTo>
                <a:cubicBezTo>
                  <a:pt x="1394" y="1465"/>
                  <a:pt x="1385" y="1511"/>
                  <a:pt x="1361" y="1530"/>
                </a:cubicBezTo>
                <a:cubicBezTo>
                  <a:pt x="1352" y="1537"/>
                  <a:pt x="1285" y="1565"/>
                  <a:pt x="1271" y="1570"/>
                </a:cubicBezTo>
                <a:cubicBezTo>
                  <a:pt x="1237" y="1672"/>
                  <a:pt x="1304" y="1732"/>
                  <a:pt x="1191" y="1770"/>
                </a:cubicBezTo>
                <a:cubicBezTo>
                  <a:pt x="1184" y="1790"/>
                  <a:pt x="1178" y="1810"/>
                  <a:pt x="1171" y="1830"/>
                </a:cubicBezTo>
                <a:cubicBezTo>
                  <a:pt x="1168" y="1840"/>
                  <a:pt x="1161" y="1860"/>
                  <a:pt x="1161" y="1860"/>
                </a:cubicBezTo>
                <a:cubicBezTo>
                  <a:pt x="1158" y="1887"/>
                  <a:pt x="1165" y="1917"/>
                  <a:pt x="1151" y="1940"/>
                </a:cubicBezTo>
                <a:cubicBezTo>
                  <a:pt x="1139" y="1961"/>
                  <a:pt x="1091" y="1980"/>
                  <a:pt x="1091" y="1980"/>
                </a:cubicBezTo>
                <a:cubicBezTo>
                  <a:pt x="1124" y="2079"/>
                  <a:pt x="1069" y="1928"/>
                  <a:pt x="1131" y="2040"/>
                </a:cubicBezTo>
                <a:cubicBezTo>
                  <a:pt x="1148" y="2070"/>
                  <a:pt x="1139" y="2113"/>
                  <a:pt x="1161" y="2140"/>
                </a:cubicBezTo>
                <a:cubicBezTo>
                  <a:pt x="1168" y="2148"/>
                  <a:pt x="1182" y="2145"/>
                  <a:pt x="1191" y="2150"/>
                </a:cubicBezTo>
                <a:cubicBezTo>
                  <a:pt x="1202" y="2155"/>
                  <a:pt x="1211" y="2163"/>
                  <a:pt x="1221" y="2170"/>
                </a:cubicBezTo>
                <a:cubicBezTo>
                  <a:pt x="1260" y="2229"/>
                  <a:pt x="1272" y="2181"/>
                  <a:pt x="1311" y="2240"/>
                </a:cubicBezTo>
                <a:cubicBezTo>
                  <a:pt x="1296" y="2301"/>
                  <a:pt x="1290" y="2277"/>
                  <a:pt x="1241" y="2310"/>
                </a:cubicBezTo>
                <a:cubicBezTo>
                  <a:pt x="1229" y="2346"/>
                  <a:pt x="1243" y="2399"/>
                  <a:pt x="1211" y="2420"/>
                </a:cubicBezTo>
                <a:cubicBezTo>
                  <a:pt x="1191" y="2433"/>
                  <a:pt x="1151" y="2460"/>
                  <a:pt x="1151" y="2460"/>
                </a:cubicBezTo>
                <a:cubicBezTo>
                  <a:pt x="1078" y="2436"/>
                  <a:pt x="1111" y="2445"/>
                  <a:pt x="1051" y="2430"/>
                </a:cubicBezTo>
                <a:cubicBezTo>
                  <a:pt x="1048" y="2420"/>
                  <a:pt x="1051" y="2404"/>
                  <a:pt x="1041" y="2400"/>
                </a:cubicBezTo>
                <a:cubicBezTo>
                  <a:pt x="1035" y="2398"/>
                  <a:pt x="980" y="2417"/>
                  <a:pt x="971" y="2420"/>
                </a:cubicBezTo>
                <a:cubicBezTo>
                  <a:pt x="974" y="2407"/>
                  <a:pt x="977" y="2393"/>
                  <a:pt x="981" y="2380"/>
                </a:cubicBezTo>
                <a:cubicBezTo>
                  <a:pt x="987" y="2360"/>
                  <a:pt x="1001" y="2320"/>
                  <a:pt x="1001" y="2320"/>
                </a:cubicBezTo>
                <a:cubicBezTo>
                  <a:pt x="960" y="2259"/>
                  <a:pt x="957" y="2194"/>
                  <a:pt x="891" y="2150"/>
                </a:cubicBezTo>
                <a:cubicBezTo>
                  <a:pt x="888" y="2113"/>
                  <a:pt x="897" y="2073"/>
                  <a:pt x="881" y="2040"/>
                </a:cubicBezTo>
                <a:cubicBezTo>
                  <a:pt x="868" y="2013"/>
                  <a:pt x="819" y="1999"/>
                  <a:pt x="791" y="1990"/>
                </a:cubicBezTo>
                <a:cubicBezTo>
                  <a:pt x="760" y="1943"/>
                  <a:pt x="723" y="1923"/>
                  <a:pt x="671" y="1910"/>
                </a:cubicBezTo>
                <a:cubicBezTo>
                  <a:pt x="747" y="1859"/>
                  <a:pt x="741" y="1870"/>
                  <a:pt x="771" y="1780"/>
                </a:cubicBezTo>
                <a:cubicBezTo>
                  <a:pt x="774" y="1770"/>
                  <a:pt x="778" y="1760"/>
                  <a:pt x="781" y="1750"/>
                </a:cubicBezTo>
                <a:cubicBezTo>
                  <a:pt x="784" y="1740"/>
                  <a:pt x="791" y="1720"/>
                  <a:pt x="791" y="1720"/>
                </a:cubicBezTo>
                <a:cubicBezTo>
                  <a:pt x="777" y="1636"/>
                  <a:pt x="798" y="1671"/>
                  <a:pt x="721" y="1620"/>
                </a:cubicBezTo>
                <a:cubicBezTo>
                  <a:pt x="703" y="1608"/>
                  <a:pt x="661" y="1600"/>
                  <a:pt x="661" y="1600"/>
                </a:cubicBezTo>
                <a:cubicBezTo>
                  <a:pt x="614" y="1616"/>
                  <a:pt x="616" y="1595"/>
                  <a:pt x="571" y="1580"/>
                </a:cubicBezTo>
                <a:cubicBezTo>
                  <a:pt x="544" y="1598"/>
                  <a:pt x="535" y="1598"/>
                  <a:pt x="521" y="1630"/>
                </a:cubicBezTo>
                <a:cubicBezTo>
                  <a:pt x="512" y="1649"/>
                  <a:pt x="501" y="1690"/>
                  <a:pt x="501" y="1690"/>
                </a:cubicBezTo>
                <a:cubicBezTo>
                  <a:pt x="506" y="1736"/>
                  <a:pt x="537" y="1862"/>
                  <a:pt x="511" y="1910"/>
                </a:cubicBezTo>
                <a:cubicBezTo>
                  <a:pt x="500" y="1931"/>
                  <a:pt x="451" y="1950"/>
                  <a:pt x="451" y="1950"/>
                </a:cubicBezTo>
                <a:cubicBezTo>
                  <a:pt x="423" y="1992"/>
                  <a:pt x="388" y="2014"/>
                  <a:pt x="341" y="2030"/>
                </a:cubicBezTo>
                <a:cubicBezTo>
                  <a:pt x="323" y="2085"/>
                  <a:pt x="335" y="2088"/>
                  <a:pt x="291" y="2110"/>
                </a:cubicBezTo>
                <a:cubicBezTo>
                  <a:pt x="282" y="2115"/>
                  <a:pt x="270" y="2115"/>
                  <a:pt x="261" y="2120"/>
                </a:cubicBezTo>
                <a:cubicBezTo>
                  <a:pt x="240" y="2132"/>
                  <a:pt x="201" y="2160"/>
                  <a:pt x="201" y="2160"/>
                </a:cubicBezTo>
                <a:cubicBezTo>
                  <a:pt x="177" y="2233"/>
                  <a:pt x="186" y="2200"/>
                  <a:pt x="171" y="2260"/>
                </a:cubicBezTo>
                <a:cubicBezTo>
                  <a:pt x="190" y="2318"/>
                  <a:pt x="166" y="2265"/>
                  <a:pt x="211" y="2310"/>
                </a:cubicBezTo>
                <a:cubicBezTo>
                  <a:pt x="230" y="2329"/>
                  <a:pt x="233" y="2346"/>
                  <a:pt x="241" y="2370"/>
                </a:cubicBezTo>
                <a:cubicBezTo>
                  <a:pt x="234" y="2390"/>
                  <a:pt x="233" y="2412"/>
                  <a:pt x="221" y="2430"/>
                </a:cubicBezTo>
                <a:cubicBezTo>
                  <a:pt x="214" y="2440"/>
                  <a:pt x="206" y="2449"/>
                  <a:pt x="201" y="2460"/>
                </a:cubicBezTo>
                <a:cubicBezTo>
                  <a:pt x="189" y="2484"/>
                  <a:pt x="188" y="2515"/>
                  <a:pt x="181" y="2540"/>
                </a:cubicBezTo>
                <a:cubicBezTo>
                  <a:pt x="175" y="2560"/>
                  <a:pt x="161" y="2600"/>
                  <a:pt x="161" y="2600"/>
                </a:cubicBezTo>
                <a:cubicBezTo>
                  <a:pt x="185" y="2671"/>
                  <a:pt x="163" y="2648"/>
                  <a:pt x="211" y="2680"/>
                </a:cubicBezTo>
                <a:cubicBezTo>
                  <a:pt x="239" y="2763"/>
                  <a:pt x="213" y="2728"/>
                  <a:pt x="291" y="2780"/>
                </a:cubicBezTo>
                <a:cubicBezTo>
                  <a:pt x="309" y="2792"/>
                  <a:pt x="351" y="2800"/>
                  <a:pt x="351" y="2800"/>
                </a:cubicBezTo>
                <a:cubicBezTo>
                  <a:pt x="358" y="2810"/>
                  <a:pt x="369" y="2818"/>
                  <a:pt x="371" y="2830"/>
                </a:cubicBezTo>
                <a:cubicBezTo>
                  <a:pt x="373" y="2840"/>
                  <a:pt x="359" y="2850"/>
                  <a:pt x="361" y="2860"/>
                </a:cubicBezTo>
                <a:cubicBezTo>
                  <a:pt x="366" y="2892"/>
                  <a:pt x="388" y="2892"/>
                  <a:pt x="411" y="2900"/>
                </a:cubicBezTo>
                <a:cubicBezTo>
                  <a:pt x="398" y="2939"/>
                  <a:pt x="408" y="2962"/>
                  <a:pt x="421" y="3000"/>
                </a:cubicBezTo>
                <a:cubicBezTo>
                  <a:pt x="411" y="3003"/>
                  <a:pt x="395" y="3000"/>
                  <a:pt x="391" y="3010"/>
                </a:cubicBezTo>
                <a:cubicBezTo>
                  <a:pt x="377" y="3046"/>
                  <a:pt x="429" y="3085"/>
                  <a:pt x="451" y="3100"/>
                </a:cubicBezTo>
                <a:cubicBezTo>
                  <a:pt x="458" y="3110"/>
                  <a:pt x="469" y="3118"/>
                  <a:pt x="471" y="3130"/>
                </a:cubicBezTo>
                <a:cubicBezTo>
                  <a:pt x="473" y="3144"/>
                  <a:pt x="461" y="3156"/>
                  <a:pt x="461" y="3170"/>
                </a:cubicBezTo>
                <a:cubicBezTo>
                  <a:pt x="461" y="3224"/>
                  <a:pt x="467" y="3224"/>
                  <a:pt x="491" y="3260"/>
                </a:cubicBezTo>
                <a:cubicBezTo>
                  <a:pt x="486" y="3310"/>
                  <a:pt x="462" y="3387"/>
                  <a:pt x="511" y="3430"/>
                </a:cubicBezTo>
                <a:cubicBezTo>
                  <a:pt x="538" y="3454"/>
                  <a:pt x="571" y="3470"/>
                  <a:pt x="601" y="3490"/>
                </a:cubicBezTo>
                <a:cubicBezTo>
                  <a:pt x="611" y="3497"/>
                  <a:pt x="631" y="3510"/>
                  <a:pt x="631" y="3510"/>
                </a:cubicBezTo>
                <a:cubicBezTo>
                  <a:pt x="638" y="3530"/>
                  <a:pt x="644" y="3550"/>
                  <a:pt x="651" y="3570"/>
                </a:cubicBezTo>
                <a:cubicBezTo>
                  <a:pt x="654" y="3580"/>
                  <a:pt x="652" y="3594"/>
                  <a:pt x="661" y="3600"/>
                </a:cubicBezTo>
                <a:cubicBezTo>
                  <a:pt x="703" y="3628"/>
                  <a:pt x="683" y="3612"/>
                  <a:pt x="721" y="3650"/>
                </a:cubicBezTo>
                <a:cubicBezTo>
                  <a:pt x="744" y="3718"/>
                  <a:pt x="718" y="3634"/>
                  <a:pt x="741" y="3740"/>
                </a:cubicBezTo>
                <a:cubicBezTo>
                  <a:pt x="743" y="3750"/>
                  <a:pt x="758" y="3763"/>
                  <a:pt x="751" y="3770"/>
                </a:cubicBezTo>
                <a:cubicBezTo>
                  <a:pt x="744" y="3777"/>
                  <a:pt x="731" y="3763"/>
                  <a:pt x="721" y="3760"/>
                </a:cubicBezTo>
                <a:cubicBezTo>
                  <a:pt x="641" y="3787"/>
                  <a:pt x="741" y="3760"/>
                  <a:pt x="661" y="3760"/>
                </a:cubicBezTo>
                <a:cubicBezTo>
                  <a:pt x="647" y="3760"/>
                  <a:pt x="634" y="3767"/>
                  <a:pt x="621" y="3770"/>
                </a:cubicBezTo>
                <a:cubicBezTo>
                  <a:pt x="568" y="3806"/>
                  <a:pt x="551" y="3801"/>
                  <a:pt x="511" y="3860"/>
                </a:cubicBezTo>
                <a:cubicBezTo>
                  <a:pt x="552" y="3874"/>
                  <a:pt x="597" y="3866"/>
                  <a:pt x="561" y="3920"/>
                </a:cubicBezTo>
                <a:cubicBezTo>
                  <a:pt x="554" y="3930"/>
                  <a:pt x="541" y="3933"/>
                  <a:pt x="531" y="3940"/>
                </a:cubicBezTo>
                <a:cubicBezTo>
                  <a:pt x="524" y="3960"/>
                  <a:pt x="518" y="3980"/>
                  <a:pt x="511" y="4000"/>
                </a:cubicBezTo>
                <a:cubicBezTo>
                  <a:pt x="503" y="4023"/>
                  <a:pt x="451" y="4040"/>
                  <a:pt x="451" y="4040"/>
                </a:cubicBezTo>
                <a:cubicBezTo>
                  <a:pt x="434" y="4037"/>
                  <a:pt x="413" y="4042"/>
                  <a:pt x="401" y="4030"/>
                </a:cubicBezTo>
                <a:cubicBezTo>
                  <a:pt x="386" y="4015"/>
                  <a:pt x="399" y="3982"/>
                  <a:pt x="381" y="3970"/>
                </a:cubicBezTo>
                <a:cubicBezTo>
                  <a:pt x="371" y="3963"/>
                  <a:pt x="361" y="3957"/>
                  <a:pt x="351" y="3950"/>
                </a:cubicBezTo>
                <a:cubicBezTo>
                  <a:pt x="306" y="3883"/>
                  <a:pt x="282" y="3898"/>
                  <a:pt x="191" y="3890"/>
                </a:cubicBezTo>
                <a:cubicBezTo>
                  <a:pt x="135" y="3899"/>
                  <a:pt x="112" y="3894"/>
                  <a:pt x="81" y="3940"/>
                </a:cubicBezTo>
                <a:cubicBezTo>
                  <a:pt x="96" y="3984"/>
                  <a:pt x="89" y="3995"/>
                  <a:pt x="51" y="4020"/>
                </a:cubicBezTo>
                <a:cubicBezTo>
                  <a:pt x="18" y="4070"/>
                  <a:pt x="0" y="4096"/>
                  <a:pt x="71" y="4120"/>
                </a:cubicBezTo>
                <a:cubicBezTo>
                  <a:pt x="78" y="4140"/>
                  <a:pt x="84" y="4160"/>
                  <a:pt x="91" y="4180"/>
                </a:cubicBezTo>
                <a:cubicBezTo>
                  <a:pt x="97" y="4199"/>
                  <a:pt x="91" y="4222"/>
                  <a:pt x="101" y="4240"/>
                </a:cubicBezTo>
                <a:cubicBezTo>
                  <a:pt x="106" y="4249"/>
                  <a:pt x="121" y="4247"/>
                  <a:pt x="131" y="4250"/>
                </a:cubicBezTo>
                <a:cubicBezTo>
                  <a:pt x="85" y="4319"/>
                  <a:pt x="83" y="4287"/>
                  <a:pt x="101" y="4340"/>
                </a:cubicBezTo>
                <a:cubicBezTo>
                  <a:pt x="115" y="4438"/>
                  <a:pt x="108" y="4431"/>
                  <a:pt x="201" y="4400"/>
                </a:cubicBezTo>
                <a:cubicBezTo>
                  <a:pt x="224" y="4392"/>
                  <a:pt x="141" y="4440"/>
                  <a:pt x="141" y="4440"/>
                </a:cubicBezTo>
                <a:cubicBezTo>
                  <a:pt x="134" y="4460"/>
                  <a:pt x="103" y="4488"/>
                  <a:pt x="121" y="4500"/>
                </a:cubicBezTo>
                <a:cubicBezTo>
                  <a:pt x="141" y="4513"/>
                  <a:pt x="161" y="4527"/>
                  <a:pt x="181" y="4540"/>
                </a:cubicBezTo>
                <a:cubicBezTo>
                  <a:pt x="191" y="4547"/>
                  <a:pt x="211" y="4560"/>
                  <a:pt x="211" y="4560"/>
                </a:cubicBezTo>
                <a:cubicBezTo>
                  <a:pt x="273" y="4653"/>
                  <a:pt x="165" y="4481"/>
                  <a:pt x="241" y="4690"/>
                </a:cubicBezTo>
                <a:cubicBezTo>
                  <a:pt x="245" y="4700"/>
                  <a:pt x="262" y="4695"/>
                  <a:pt x="271" y="4700"/>
                </a:cubicBezTo>
                <a:cubicBezTo>
                  <a:pt x="282" y="4705"/>
                  <a:pt x="291" y="4713"/>
                  <a:pt x="301" y="4720"/>
                </a:cubicBezTo>
                <a:cubicBezTo>
                  <a:pt x="319" y="4773"/>
                  <a:pt x="331" y="4845"/>
                  <a:pt x="361" y="4890"/>
                </a:cubicBezTo>
                <a:cubicBezTo>
                  <a:pt x="525" y="4878"/>
                  <a:pt x="462" y="4854"/>
                  <a:pt x="561" y="4920"/>
                </a:cubicBezTo>
                <a:cubicBezTo>
                  <a:pt x="584" y="4935"/>
                  <a:pt x="641" y="4940"/>
                  <a:pt x="641" y="4940"/>
                </a:cubicBezTo>
                <a:cubicBezTo>
                  <a:pt x="668" y="4935"/>
                  <a:pt x="702" y="4939"/>
                  <a:pt x="721" y="4920"/>
                </a:cubicBezTo>
                <a:cubicBezTo>
                  <a:pt x="728" y="4913"/>
                  <a:pt x="724" y="4897"/>
                  <a:pt x="731" y="4890"/>
                </a:cubicBezTo>
                <a:cubicBezTo>
                  <a:pt x="736" y="4885"/>
                  <a:pt x="801" y="4870"/>
                  <a:pt x="801" y="4870"/>
                </a:cubicBezTo>
                <a:cubicBezTo>
                  <a:pt x="818" y="4873"/>
                  <a:pt x="839" y="4868"/>
                  <a:pt x="851" y="4880"/>
                </a:cubicBezTo>
                <a:cubicBezTo>
                  <a:pt x="897" y="4926"/>
                  <a:pt x="842" y="4944"/>
                  <a:pt x="901" y="4970"/>
                </a:cubicBezTo>
                <a:cubicBezTo>
                  <a:pt x="920" y="4978"/>
                  <a:pt x="941" y="4977"/>
                  <a:pt x="961" y="4980"/>
                </a:cubicBezTo>
                <a:cubicBezTo>
                  <a:pt x="993" y="5028"/>
                  <a:pt x="977" y="4999"/>
                  <a:pt x="1001" y="5070"/>
                </a:cubicBezTo>
                <a:cubicBezTo>
                  <a:pt x="1009" y="5093"/>
                  <a:pt x="1041" y="5097"/>
                  <a:pt x="1061" y="5110"/>
                </a:cubicBezTo>
                <a:cubicBezTo>
                  <a:pt x="1071" y="5117"/>
                  <a:pt x="1091" y="5130"/>
                  <a:pt x="1091" y="5130"/>
                </a:cubicBezTo>
                <a:cubicBezTo>
                  <a:pt x="1125" y="5182"/>
                  <a:pt x="1114" y="5231"/>
                  <a:pt x="1141" y="5280"/>
                </a:cubicBezTo>
                <a:cubicBezTo>
                  <a:pt x="1173" y="5337"/>
                  <a:pt x="1209" y="5379"/>
                  <a:pt x="1271" y="5400"/>
                </a:cubicBezTo>
                <a:cubicBezTo>
                  <a:pt x="1284" y="5438"/>
                  <a:pt x="1277" y="5482"/>
                  <a:pt x="1291" y="5520"/>
                </a:cubicBezTo>
                <a:cubicBezTo>
                  <a:pt x="1299" y="5542"/>
                  <a:pt x="1380" y="5555"/>
                  <a:pt x="1401" y="5560"/>
                </a:cubicBezTo>
                <a:cubicBezTo>
                  <a:pt x="1414" y="5563"/>
                  <a:pt x="1441" y="5570"/>
                  <a:pt x="1441" y="5570"/>
                </a:cubicBezTo>
                <a:cubicBezTo>
                  <a:pt x="1451" y="5577"/>
                  <a:pt x="1465" y="5580"/>
                  <a:pt x="1471" y="5590"/>
                </a:cubicBezTo>
                <a:cubicBezTo>
                  <a:pt x="1501" y="5639"/>
                  <a:pt x="1467" y="5654"/>
                  <a:pt x="1521" y="5660"/>
                </a:cubicBezTo>
                <a:cubicBezTo>
                  <a:pt x="1571" y="5666"/>
                  <a:pt x="1621" y="5667"/>
                  <a:pt x="1671" y="5670"/>
                </a:cubicBezTo>
                <a:cubicBezTo>
                  <a:pt x="1717" y="5685"/>
                  <a:pt x="1753" y="5708"/>
                  <a:pt x="1801" y="5720"/>
                </a:cubicBezTo>
                <a:cubicBezTo>
                  <a:pt x="1867" y="5698"/>
                  <a:pt x="1871" y="5621"/>
                  <a:pt x="1891" y="5560"/>
                </a:cubicBezTo>
                <a:cubicBezTo>
                  <a:pt x="1894" y="5550"/>
                  <a:pt x="1911" y="5553"/>
                  <a:pt x="1921" y="5550"/>
                </a:cubicBezTo>
                <a:cubicBezTo>
                  <a:pt x="1946" y="5474"/>
                  <a:pt x="1896" y="5374"/>
                  <a:pt x="1871" y="5300"/>
                </a:cubicBezTo>
                <a:cubicBezTo>
                  <a:pt x="1867" y="5287"/>
                  <a:pt x="1845" y="5292"/>
                  <a:pt x="1831" y="5290"/>
                </a:cubicBezTo>
                <a:cubicBezTo>
                  <a:pt x="1808" y="5286"/>
                  <a:pt x="1784" y="5283"/>
                  <a:pt x="1761" y="5280"/>
                </a:cubicBezTo>
                <a:cubicBezTo>
                  <a:pt x="1713" y="5208"/>
                  <a:pt x="1742" y="5173"/>
                  <a:pt x="1811" y="5150"/>
                </a:cubicBezTo>
                <a:cubicBezTo>
                  <a:pt x="1825" y="5128"/>
                  <a:pt x="1850" y="5114"/>
                  <a:pt x="1861" y="5090"/>
                </a:cubicBezTo>
                <a:cubicBezTo>
                  <a:pt x="1890" y="5024"/>
                  <a:pt x="1847" y="5023"/>
                  <a:pt x="1911" y="4980"/>
                </a:cubicBezTo>
                <a:cubicBezTo>
                  <a:pt x="1914" y="4943"/>
                  <a:pt x="1905" y="4903"/>
                  <a:pt x="1921" y="4870"/>
                </a:cubicBezTo>
                <a:cubicBezTo>
                  <a:pt x="1931" y="4848"/>
                  <a:pt x="1981" y="4830"/>
                  <a:pt x="1981" y="4830"/>
                </a:cubicBezTo>
                <a:cubicBezTo>
                  <a:pt x="2013" y="4735"/>
                  <a:pt x="1982" y="4750"/>
                  <a:pt x="2071" y="4720"/>
                </a:cubicBezTo>
                <a:cubicBezTo>
                  <a:pt x="2081" y="4717"/>
                  <a:pt x="2091" y="4713"/>
                  <a:pt x="2101" y="4710"/>
                </a:cubicBezTo>
                <a:cubicBezTo>
                  <a:pt x="2121" y="4703"/>
                  <a:pt x="2141" y="4697"/>
                  <a:pt x="2161" y="4690"/>
                </a:cubicBezTo>
                <a:cubicBezTo>
                  <a:pt x="2171" y="4687"/>
                  <a:pt x="2191" y="4680"/>
                  <a:pt x="2191" y="4680"/>
                </a:cubicBezTo>
                <a:cubicBezTo>
                  <a:pt x="2227" y="4704"/>
                  <a:pt x="2240" y="4714"/>
                  <a:pt x="2281" y="4700"/>
                </a:cubicBezTo>
                <a:cubicBezTo>
                  <a:pt x="2291" y="4690"/>
                  <a:pt x="2304" y="4682"/>
                  <a:pt x="2311" y="4670"/>
                </a:cubicBezTo>
                <a:cubicBezTo>
                  <a:pt x="2321" y="4652"/>
                  <a:pt x="2331" y="4610"/>
                  <a:pt x="2331" y="4610"/>
                </a:cubicBezTo>
                <a:cubicBezTo>
                  <a:pt x="2370" y="4668"/>
                  <a:pt x="2402" y="4642"/>
                  <a:pt x="2451" y="4610"/>
                </a:cubicBezTo>
                <a:cubicBezTo>
                  <a:pt x="2528" y="4636"/>
                  <a:pt x="2434" y="4595"/>
                  <a:pt x="2491" y="4660"/>
                </a:cubicBezTo>
                <a:cubicBezTo>
                  <a:pt x="2507" y="4678"/>
                  <a:pt x="2531" y="4687"/>
                  <a:pt x="2551" y="4700"/>
                </a:cubicBezTo>
                <a:cubicBezTo>
                  <a:pt x="2571" y="4713"/>
                  <a:pt x="2591" y="4727"/>
                  <a:pt x="2611" y="4740"/>
                </a:cubicBezTo>
                <a:cubicBezTo>
                  <a:pt x="2621" y="4747"/>
                  <a:pt x="2641" y="4760"/>
                  <a:pt x="2641" y="4760"/>
                </a:cubicBezTo>
                <a:cubicBezTo>
                  <a:pt x="2680" y="4750"/>
                  <a:pt x="2713" y="4751"/>
                  <a:pt x="2731" y="4710"/>
                </a:cubicBezTo>
                <a:cubicBezTo>
                  <a:pt x="2740" y="4691"/>
                  <a:pt x="2751" y="4650"/>
                  <a:pt x="2751" y="4650"/>
                </a:cubicBezTo>
                <a:cubicBezTo>
                  <a:pt x="2784" y="4672"/>
                  <a:pt x="2793" y="4697"/>
                  <a:pt x="2831" y="4710"/>
                </a:cubicBezTo>
                <a:cubicBezTo>
                  <a:pt x="2858" y="4751"/>
                  <a:pt x="2858" y="4778"/>
                  <a:pt x="2911" y="4760"/>
                </a:cubicBezTo>
                <a:cubicBezTo>
                  <a:pt x="2934" y="4725"/>
                  <a:pt x="2951" y="4713"/>
                  <a:pt x="2991" y="4700"/>
                </a:cubicBezTo>
                <a:cubicBezTo>
                  <a:pt x="3048" y="4614"/>
                  <a:pt x="2972" y="4708"/>
                  <a:pt x="3041" y="4680"/>
                </a:cubicBezTo>
                <a:cubicBezTo>
                  <a:pt x="3069" y="4669"/>
                  <a:pt x="3077" y="4590"/>
                  <a:pt x="3081" y="4570"/>
                </a:cubicBezTo>
                <a:cubicBezTo>
                  <a:pt x="3098" y="4573"/>
                  <a:pt x="3119" y="4568"/>
                  <a:pt x="3131" y="4580"/>
                </a:cubicBezTo>
                <a:cubicBezTo>
                  <a:pt x="3143" y="4592"/>
                  <a:pt x="3125" y="4623"/>
                  <a:pt x="3141" y="4630"/>
                </a:cubicBezTo>
                <a:cubicBezTo>
                  <a:pt x="3160" y="4638"/>
                  <a:pt x="3181" y="4617"/>
                  <a:pt x="3201" y="4610"/>
                </a:cubicBezTo>
                <a:cubicBezTo>
                  <a:pt x="3224" y="4602"/>
                  <a:pt x="3261" y="4570"/>
                  <a:pt x="3261" y="4570"/>
                </a:cubicBezTo>
                <a:cubicBezTo>
                  <a:pt x="3296" y="4593"/>
                  <a:pt x="3314" y="4600"/>
                  <a:pt x="3331" y="4650"/>
                </a:cubicBezTo>
                <a:cubicBezTo>
                  <a:pt x="3338" y="4670"/>
                  <a:pt x="3336" y="4695"/>
                  <a:pt x="3351" y="4710"/>
                </a:cubicBezTo>
                <a:cubicBezTo>
                  <a:pt x="3389" y="4748"/>
                  <a:pt x="3369" y="4732"/>
                  <a:pt x="3411" y="4760"/>
                </a:cubicBezTo>
                <a:cubicBezTo>
                  <a:pt x="3444" y="4810"/>
                  <a:pt x="3423" y="4841"/>
                  <a:pt x="3481" y="4860"/>
                </a:cubicBezTo>
                <a:cubicBezTo>
                  <a:pt x="3564" y="4852"/>
                  <a:pt x="3640" y="4843"/>
                  <a:pt x="3721" y="4870"/>
                </a:cubicBezTo>
                <a:cubicBezTo>
                  <a:pt x="3770" y="4919"/>
                  <a:pt x="3778" y="4910"/>
                  <a:pt x="3851" y="4900"/>
                </a:cubicBezTo>
                <a:cubicBezTo>
                  <a:pt x="3950" y="4914"/>
                  <a:pt x="3936" y="4917"/>
                  <a:pt x="3991" y="5000"/>
                </a:cubicBezTo>
                <a:cubicBezTo>
                  <a:pt x="4006" y="5022"/>
                  <a:pt x="4044" y="5007"/>
                  <a:pt x="4071" y="5010"/>
                </a:cubicBezTo>
                <a:cubicBezTo>
                  <a:pt x="4142" y="5034"/>
                  <a:pt x="4113" y="5018"/>
                  <a:pt x="4161" y="5050"/>
                </a:cubicBezTo>
                <a:cubicBezTo>
                  <a:pt x="4177" y="5026"/>
                  <a:pt x="4183" y="4997"/>
                  <a:pt x="4221" y="5030"/>
                </a:cubicBezTo>
                <a:cubicBezTo>
                  <a:pt x="4239" y="5046"/>
                  <a:pt x="4244" y="5073"/>
                  <a:pt x="4261" y="5090"/>
                </a:cubicBezTo>
                <a:cubicBezTo>
                  <a:pt x="4297" y="5126"/>
                  <a:pt x="4333" y="5154"/>
                  <a:pt x="4381" y="5170"/>
                </a:cubicBezTo>
                <a:cubicBezTo>
                  <a:pt x="4456" y="5155"/>
                  <a:pt x="4456" y="5145"/>
                  <a:pt x="4531" y="5170"/>
                </a:cubicBezTo>
                <a:cubicBezTo>
                  <a:pt x="4581" y="5163"/>
                  <a:pt x="4624" y="5156"/>
                  <a:pt x="4671" y="5140"/>
                </a:cubicBezTo>
                <a:cubicBezTo>
                  <a:pt x="4696" y="5065"/>
                  <a:pt x="4659" y="5155"/>
                  <a:pt x="4711" y="5090"/>
                </a:cubicBezTo>
                <a:cubicBezTo>
                  <a:pt x="4718" y="5082"/>
                  <a:pt x="4714" y="5067"/>
                  <a:pt x="4721" y="5060"/>
                </a:cubicBezTo>
                <a:cubicBezTo>
                  <a:pt x="4728" y="5053"/>
                  <a:pt x="4742" y="5055"/>
                  <a:pt x="4751" y="5050"/>
                </a:cubicBezTo>
                <a:cubicBezTo>
                  <a:pt x="4772" y="5038"/>
                  <a:pt x="4811" y="5010"/>
                  <a:pt x="4811" y="5010"/>
                </a:cubicBezTo>
                <a:cubicBezTo>
                  <a:pt x="4858" y="5041"/>
                  <a:pt x="4861" y="5035"/>
                  <a:pt x="4891" y="4990"/>
                </a:cubicBezTo>
                <a:cubicBezTo>
                  <a:pt x="4941" y="5007"/>
                  <a:pt x="4959" y="5053"/>
                  <a:pt x="5011" y="5070"/>
                </a:cubicBezTo>
                <a:cubicBezTo>
                  <a:pt x="5077" y="5092"/>
                  <a:pt x="5143" y="5109"/>
                  <a:pt x="5211" y="5120"/>
                </a:cubicBezTo>
                <a:cubicBezTo>
                  <a:pt x="5292" y="5112"/>
                  <a:pt x="5370" y="5099"/>
                  <a:pt x="5451" y="5090"/>
                </a:cubicBezTo>
                <a:cubicBezTo>
                  <a:pt x="5484" y="5079"/>
                  <a:pt x="5507" y="5043"/>
                  <a:pt x="5541" y="5040"/>
                </a:cubicBezTo>
                <a:cubicBezTo>
                  <a:pt x="5578" y="5037"/>
                  <a:pt x="5614" y="5033"/>
                  <a:pt x="5651" y="5030"/>
                </a:cubicBezTo>
                <a:cubicBezTo>
                  <a:pt x="5688" y="5035"/>
                  <a:pt x="5730" y="5029"/>
                  <a:pt x="5761" y="5050"/>
                </a:cubicBezTo>
                <a:cubicBezTo>
                  <a:pt x="5771" y="5057"/>
                  <a:pt x="5771" y="5074"/>
                  <a:pt x="5781" y="5080"/>
                </a:cubicBezTo>
                <a:cubicBezTo>
                  <a:pt x="5799" y="5091"/>
                  <a:pt x="5841" y="5100"/>
                  <a:pt x="5841" y="5100"/>
                </a:cubicBezTo>
                <a:cubicBezTo>
                  <a:pt x="5902" y="5091"/>
                  <a:pt x="5951" y="5084"/>
                  <a:pt x="6001" y="5050"/>
                </a:cubicBezTo>
                <a:cubicBezTo>
                  <a:pt x="6014" y="5010"/>
                  <a:pt x="6032" y="5003"/>
                  <a:pt x="6071" y="4990"/>
                </a:cubicBezTo>
                <a:cubicBezTo>
                  <a:pt x="6138" y="5003"/>
                  <a:pt x="6207" y="4999"/>
                  <a:pt x="6271" y="5020"/>
                </a:cubicBezTo>
                <a:cubicBezTo>
                  <a:pt x="6304" y="5017"/>
                  <a:pt x="6339" y="5021"/>
                  <a:pt x="6371" y="5010"/>
                </a:cubicBezTo>
                <a:cubicBezTo>
                  <a:pt x="6399" y="5001"/>
                  <a:pt x="6393" y="4965"/>
                  <a:pt x="6381" y="4950"/>
                </a:cubicBezTo>
                <a:cubicBezTo>
                  <a:pt x="6352" y="4914"/>
                  <a:pt x="6242" y="4904"/>
                  <a:pt x="6191" y="4870"/>
                </a:cubicBezTo>
                <a:cubicBezTo>
                  <a:pt x="6145" y="4801"/>
                  <a:pt x="6174" y="4818"/>
                  <a:pt x="6121" y="4800"/>
                </a:cubicBezTo>
                <a:cubicBezTo>
                  <a:pt x="6111" y="4803"/>
                  <a:pt x="6101" y="4811"/>
                  <a:pt x="6091" y="4810"/>
                </a:cubicBezTo>
                <a:cubicBezTo>
                  <a:pt x="6070" y="4808"/>
                  <a:pt x="6031" y="4790"/>
                  <a:pt x="6031" y="4790"/>
                </a:cubicBezTo>
                <a:cubicBezTo>
                  <a:pt x="6005" y="4713"/>
                  <a:pt x="5959" y="4752"/>
                  <a:pt x="5901" y="4720"/>
                </a:cubicBezTo>
                <a:cubicBezTo>
                  <a:pt x="5880" y="4708"/>
                  <a:pt x="5841" y="4680"/>
                  <a:pt x="5841" y="4680"/>
                </a:cubicBezTo>
                <a:cubicBezTo>
                  <a:pt x="5821" y="4619"/>
                  <a:pt x="5800" y="4601"/>
                  <a:pt x="5861" y="4560"/>
                </a:cubicBezTo>
                <a:cubicBezTo>
                  <a:pt x="5842" y="4504"/>
                  <a:pt x="5825" y="4519"/>
                  <a:pt x="5771" y="4530"/>
                </a:cubicBezTo>
                <a:cubicBezTo>
                  <a:pt x="5761" y="4537"/>
                  <a:pt x="5752" y="4545"/>
                  <a:pt x="5741" y="4550"/>
                </a:cubicBezTo>
                <a:cubicBezTo>
                  <a:pt x="5732" y="4555"/>
                  <a:pt x="5719" y="4553"/>
                  <a:pt x="5711" y="4560"/>
                </a:cubicBezTo>
                <a:cubicBezTo>
                  <a:pt x="5646" y="4612"/>
                  <a:pt x="5736" y="4575"/>
                  <a:pt x="5661" y="4600"/>
                </a:cubicBezTo>
                <a:cubicBezTo>
                  <a:pt x="5593" y="4577"/>
                  <a:pt x="5667" y="4609"/>
                  <a:pt x="5611" y="4560"/>
                </a:cubicBezTo>
                <a:cubicBezTo>
                  <a:pt x="5593" y="4544"/>
                  <a:pt x="5551" y="4520"/>
                  <a:pt x="5551" y="4520"/>
                </a:cubicBezTo>
                <a:cubicBezTo>
                  <a:pt x="5544" y="4510"/>
                  <a:pt x="5536" y="4501"/>
                  <a:pt x="5531" y="4490"/>
                </a:cubicBezTo>
                <a:cubicBezTo>
                  <a:pt x="5495" y="4409"/>
                  <a:pt x="5541" y="4435"/>
                  <a:pt x="5451" y="4420"/>
                </a:cubicBezTo>
                <a:cubicBezTo>
                  <a:pt x="5370" y="4366"/>
                  <a:pt x="5449" y="4369"/>
                  <a:pt x="5401" y="4280"/>
                </a:cubicBezTo>
                <a:cubicBezTo>
                  <a:pt x="5390" y="4259"/>
                  <a:pt x="5361" y="4253"/>
                  <a:pt x="5341" y="4240"/>
                </a:cubicBezTo>
                <a:cubicBezTo>
                  <a:pt x="5227" y="4164"/>
                  <a:pt x="5383" y="4254"/>
                  <a:pt x="5291" y="4180"/>
                </a:cubicBezTo>
                <a:cubicBezTo>
                  <a:pt x="5284" y="4175"/>
                  <a:pt x="5224" y="4161"/>
                  <a:pt x="5221" y="4160"/>
                </a:cubicBezTo>
                <a:cubicBezTo>
                  <a:pt x="5202" y="4148"/>
                  <a:pt x="5178" y="4144"/>
                  <a:pt x="5161" y="4130"/>
                </a:cubicBezTo>
                <a:cubicBezTo>
                  <a:pt x="5129" y="4104"/>
                  <a:pt x="5157" y="4092"/>
                  <a:pt x="5111" y="4080"/>
                </a:cubicBezTo>
                <a:cubicBezTo>
                  <a:pt x="5085" y="4073"/>
                  <a:pt x="5058" y="4073"/>
                  <a:pt x="5031" y="4070"/>
                </a:cubicBezTo>
                <a:cubicBezTo>
                  <a:pt x="4994" y="4033"/>
                  <a:pt x="4975" y="3989"/>
                  <a:pt x="4931" y="3960"/>
                </a:cubicBezTo>
                <a:cubicBezTo>
                  <a:pt x="4904" y="3963"/>
                  <a:pt x="4876" y="3960"/>
                  <a:pt x="4851" y="3970"/>
                </a:cubicBezTo>
                <a:cubicBezTo>
                  <a:pt x="4840" y="3974"/>
                  <a:pt x="4842" y="4005"/>
                  <a:pt x="4831" y="4000"/>
                </a:cubicBezTo>
                <a:cubicBezTo>
                  <a:pt x="4810" y="3989"/>
                  <a:pt x="4799" y="3963"/>
                  <a:pt x="4791" y="3940"/>
                </a:cubicBezTo>
                <a:cubicBezTo>
                  <a:pt x="4784" y="3920"/>
                  <a:pt x="4771" y="3880"/>
                  <a:pt x="4771" y="3880"/>
                </a:cubicBezTo>
                <a:cubicBezTo>
                  <a:pt x="4774" y="3850"/>
                  <a:pt x="4771" y="3819"/>
                  <a:pt x="4781" y="3790"/>
                </a:cubicBezTo>
                <a:cubicBezTo>
                  <a:pt x="4785" y="3777"/>
                  <a:pt x="4803" y="3772"/>
                  <a:pt x="4811" y="3760"/>
                </a:cubicBezTo>
                <a:cubicBezTo>
                  <a:pt x="4817" y="3751"/>
                  <a:pt x="4818" y="3740"/>
                  <a:pt x="4821" y="3730"/>
                </a:cubicBezTo>
                <a:cubicBezTo>
                  <a:pt x="4818" y="3707"/>
                  <a:pt x="4825" y="3679"/>
                  <a:pt x="4811" y="3660"/>
                </a:cubicBezTo>
                <a:cubicBezTo>
                  <a:pt x="4792" y="3635"/>
                  <a:pt x="4751" y="3640"/>
                  <a:pt x="4721" y="3630"/>
                </a:cubicBezTo>
                <a:cubicBezTo>
                  <a:pt x="4711" y="3627"/>
                  <a:pt x="4691" y="3620"/>
                  <a:pt x="4691" y="3620"/>
                </a:cubicBezTo>
                <a:cubicBezTo>
                  <a:pt x="4655" y="3632"/>
                  <a:pt x="4650" y="3630"/>
                  <a:pt x="4681" y="3630"/>
                </a:cubicBezTo>
                <a:close/>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0243" name="Text Box 7"/>
          <p:cNvSpPr txBox="1">
            <a:spLocks noChangeAspect="1" noChangeArrowheads="1"/>
          </p:cNvSpPr>
          <p:nvPr/>
        </p:nvSpPr>
        <p:spPr bwMode="auto">
          <a:xfrm>
            <a:off x="5334002" y="5221306"/>
            <a:ext cx="647700"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1000" b="1">
                <a:solidFill>
                  <a:srgbClr val="3333FF"/>
                </a:solidFill>
              </a:rPr>
              <a:t>0376</a:t>
            </a:r>
          </a:p>
        </p:txBody>
      </p:sp>
      <p:sp>
        <p:nvSpPr>
          <p:cNvPr id="10244" name="Freeform 8"/>
          <p:cNvSpPr>
            <a:spLocks noChangeAspect="1"/>
          </p:cNvSpPr>
          <p:nvPr/>
        </p:nvSpPr>
        <p:spPr bwMode="auto">
          <a:xfrm>
            <a:off x="2292352" y="1657368"/>
            <a:ext cx="3327400" cy="1057275"/>
          </a:xfrm>
          <a:custGeom>
            <a:avLst/>
            <a:gdLst>
              <a:gd name="T0" fmla="*/ 0 w 2685"/>
              <a:gd name="T1" fmla="*/ 2147483647 h 1044"/>
              <a:gd name="T2" fmla="*/ 2147483647 w 2685"/>
              <a:gd name="T3" fmla="*/ 2147483647 h 1044"/>
              <a:gd name="T4" fmla="*/ 2147483647 w 2685"/>
              <a:gd name="T5" fmla="*/ 2147483647 h 1044"/>
              <a:gd name="T6" fmla="*/ 2147483647 w 2685"/>
              <a:gd name="T7" fmla="*/ 2147483647 h 1044"/>
              <a:gd name="T8" fmla="*/ 2147483647 w 2685"/>
              <a:gd name="T9" fmla="*/ 2147483647 h 1044"/>
              <a:gd name="T10" fmla="*/ 2147483647 w 2685"/>
              <a:gd name="T11" fmla="*/ 2147483647 h 1044"/>
              <a:gd name="T12" fmla="*/ 2147483647 w 2685"/>
              <a:gd name="T13" fmla="*/ 2147483647 h 1044"/>
              <a:gd name="T14" fmla="*/ 2147483647 w 2685"/>
              <a:gd name="T15" fmla="*/ 2147483647 h 1044"/>
              <a:gd name="T16" fmla="*/ 2147483647 w 2685"/>
              <a:gd name="T17" fmla="*/ 2147483647 h 1044"/>
              <a:gd name="T18" fmla="*/ 2147483647 w 2685"/>
              <a:gd name="T19" fmla="*/ 2147483647 h 1044"/>
              <a:gd name="T20" fmla="*/ 2147483647 w 2685"/>
              <a:gd name="T21" fmla="*/ 2147483647 h 1044"/>
              <a:gd name="T22" fmla="*/ 2147483647 w 2685"/>
              <a:gd name="T23" fmla="*/ 2147483647 h 1044"/>
              <a:gd name="T24" fmla="*/ 2147483647 w 2685"/>
              <a:gd name="T25" fmla="*/ 2147483647 h 1044"/>
              <a:gd name="T26" fmla="*/ 2147483647 w 2685"/>
              <a:gd name="T27" fmla="*/ 2147483647 h 1044"/>
              <a:gd name="T28" fmla="*/ 2147483647 w 2685"/>
              <a:gd name="T29" fmla="*/ 2147483647 h 1044"/>
              <a:gd name="T30" fmla="*/ 2147483647 w 2685"/>
              <a:gd name="T31" fmla="*/ 2147483647 h 1044"/>
              <a:gd name="T32" fmla="*/ 2147483647 w 2685"/>
              <a:gd name="T33" fmla="*/ 2147483647 h 1044"/>
              <a:gd name="T34" fmla="*/ 2147483647 w 2685"/>
              <a:gd name="T35" fmla="*/ 2147483647 h 1044"/>
              <a:gd name="T36" fmla="*/ 2147483647 w 2685"/>
              <a:gd name="T37" fmla="*/ 2147483647 h 1044"/>
              <a:gd name="T38" fmla="*/ 2147483647 w 2685"/>
              <a:gd name="T39" fmla="*/ 2147483647 h 1044"/>
              <a:gd name="T40" fmla="*/ 2147483647 w 2685"/>
              <a:gd name="T41" fmla="*/ 2147483647 h 1044"/>
              <a:gd name="T42" fmla="*/ 2147483647 w 2685"/>
              <a:gd name="T43" fmla="*/ 2147483647 h 1044"/>
              <a:gd name="T44" fmla="*/ 2147483647 w 2685"/>
              <a:gd name="T45" fmla="*/ 2147483647 h 1044"/>
              <a:gd name="T46" fmla="*/ 2147483647 w 2685"/>
              <a:gd name="T47" fmla="*/ 2147483647 h 1044"/>
              <a:gd name="T48" fmla="*/ 2147483647 w 2685"/>
              <a:gd name="T49" fmla="*/ 2147483647 h 1044"/>
              <a:gd name="T50" fmla="*/ 2147483647 w 2685"/>
              <a:gd name="T51" fmla="*/ 2147483647 h 1044"/>
              <a:gd name="T52" fmla="*/ 2147483647 w 2685"/>
              <a:gd name="T53" fmla="*/ 2147483647 h 1044"/>
              <a:gd name="T54" fmla="*/ 2147483647 w 2685"/>
              <a:gd name="T55" fmla="*/ 2147483647 h 1044"/>
              <a:gd name="T56" fmla="*/ 2147483647 w 2685"/>
              <a:gd name="T57" fmla="*/ 2147483647 h 1044"/>
              <a:gd name="T58" fmla="*/ 2147483647 w 2685"/>
              <a:gd name="T59" fmla="*/ 2147483647 h 1044"/>
              <a:gd name="T60" fmla="*/ 2147483647 w 2685"/>
              <a:gd name="T61" fmla="*/ 2147483647 h 1044"/>
              <a:gd name="T62" fmla="*/ 2147483647 w 2685"/>
              <a:gd name="T63" fmla="*/ 2147483647 h 1044"/>
              <a:gd name="T64" fmla="*/ 2147483647 w 2685"/>
              <a:gd name="T65" fmla="*/ 2147483647 h 1044"/>
              <a:gd name="T66" fmla="*/ 2147483647 w 2685"/>
              <a:gd name="T67" fmla="*/ 2147483647 h 1044"/>
              <a:gd name="T68" fmla="*/ 2147483647 w 2685"/>
              <a:gd name="T69" fmla="*/ 2147483647 h 1044"/>
              <a:gd name="T70" fmla="*/ 2147483647 w 2685"/>
              <a:gd name="T71" fmla="*/ 2147483647 h 1044"/>
              <a:gd name="T72" fmla="*/ 2147483647 w 2685"/>
              <a:gd name="T73" fmla="*/ 2147483647 h 1044"/>
              <a:gd name="T74" fmla="*/ 2147483647 w 2685"/>
              <a:gd name="T75" fmla="*/ 0 h 1044"/>
              <a:gd name="T76" fmla="*/ 2147483647 w 2685"/>
              <a:gd name="T77" fmla="*/ 2147483647 h 1044"/>
              <a:gd name="T78" fmla="*/ 2147483647 w 2685"/>
              <a:gd name="T79" fmla="*/ 2147483647 h 104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685" h="1044">
                <a:moveTo>
                  <a:pt x="0" y="330"/>
                </a:moveTo>
                <a:cubicBezTo>
                  <a:pt x="50" y="340"/>
                  <a:pt x="102" y="344"/>
                  <a:pt x="150" y="360"/>
                </a:cubicBezTo>
                <a:cubicBezTo>
                  <a:pt x="180" y="370"/>
                  <a:pt x="240" y="390"/>
                  <a:pt x="240" y="390"/>
                </a:cubicBezTo>
                <a:cubicBezTo>
                  <a:pt x="282" y="453"/>
                  <a:pt x="287" y="459"/>
                  <a:pt x="360" y="435"/>
                </a:cubicBezTo>
                <a:cubicBezTo>
                  <a:pt x="408" y="507"/>
                  <a:pt x="392" y="453"/>
                  <a:pt x="360" y="525"/>
                </a:cubicBezTo>
                <a:cubicBezTo>
                  <a:pt x="347" y="554"/>
                  <a:pt x="330" y="615"/>
                  <a:pt x="330" y="615"/>
                </a:cubicBezTo>
                <a:cubicBezTo>
                  <a:pt x="340" y="645"/>
                  <a:pt x="350" y="675"/>
                  <a:pt x="360" y="705"/>
                </a:cubicBezTo>
                <a:cubicBezTo>
                  <a:pt x="365" y="720"/>
                  <a:pt x="370" y="735"/>
                  <a:pt x="375" y="750"/>
                </a:cubicBezTo>
                <a:cubicBezTo>
                  <a:pt x="382" y="770"/>
                  <a:pt x="374" y="797"/>
                  <a:pt x="390" y="810"/>
                </a:cubicBezTo>
                <a:cubicBezTo>
                  <a:pt x="414" y="831"/>
                  <a:pt x="480" y="840"/>
                  <a:pt x="480" y="840"/>
                </a:cubicBezTo>
                <a:cubicBezTo>
                  <a:pt x="550" y="945"/>
                  <a:pt x="510" y="910"/>
                  <a:pt x="585" y="960"/>
                </a:cubicBezTo>
                <a:cubicBezTo>
                  <a:pt x="592" y="980"/>
                  <a:pt x="603" y="1044"/>
                  <a:pt x="645" y="1035"/>
                </a:cubicBezTo>
                <a:cubicBezTo>
                  <a:pt x="680" y="1027"/>
                  <a:pt x="701" y="986"/>
                  <a:pt x="735" y="975"/>
                </a:cubicBezTo>
                <a:cubicBezTo>
                  <a:pt x="848" y="937"/>
                  <a:pt x="709" y="988"/>
                  <a:pt x="825" y="930"/>
                </a:cubicBezTo>
                <a:cubicBezTo>
                  <a:pt x="890" y="898"/>
                  <a:pt x="1028" y="903"/>
                  <a:pt x="1065" y="900"/>
                </a:cubicBezTo>
                <a:cubicBezTo>
                  <a:pt x="1090" y="905"/>
                  <a:pt x="1116" y="906"/>
                  <a:pt x="1140" y="915"/>
                </a:cubicBezTo>
                <a:cubicBezTo>
                  <a:pt x="1157" y="921"/>
                  <a:pt x="1167" y="944"/>
                  <a:pt x="1185" y="945"/>
                </a:cubicBezTo>
                <a:cubicBezTo>
                  <a:pt x="1250" y="949"/>
                  <a:pt x="1315" y="935"/>
                  <a:pt x="1380" y="930"/>
                </a:cubicBezTo>
                <a:cubicBezTo>
                  <a:pt x="1439" y="891"/>
                  <a:pt x="1446" y="877"/>
                  <a:pt x="1515" y="900"/>
                </a:cubicBezTo>
                <a:cubicBezTo>
                  <a:pt x="1635" y="860"/>
                  <a:pt x="1495" y="920"/>
                  <a:pt x="1575" y="840"/>
                </a:cubicBezTo>
                <a:cubicBezTo>
                  <a:pt x="1586" y="829"/>
                  <a:pt x="1604" y="828"/>
                  <a:pt x="1620" y="825"/>
                </a:cubicBezTo>
                <a:cubicBezTo>
                  <a:pt x="1660" y="818"/>
                  <a:pt x="1700" y="815"/>
                  <a:pt x="1740" y="810"/>
                </a:cubicBezTo>
                <a:cubicBezTo>
                  <a:pt x="1755" y="805"/>
                  <a:pt x="1770" y="789"/>
                  <a:pt x="1785" y="795"/>
                </a:cubicBezTo>
                <a:cubicBezTo>
                  <a:pt x="1814" y="807"/>
                  <a:pt x="1825" y="880"/>
                  <a:pt x="1830" y="900"/>
                </a:cubicBezTo>
                <a:cubicBezTo>
                  <a:pt x="1875" y="895"/>
                  <a:pt x="1931" y="915"/>
                  <a:pt x="1965" y="885"/>
                </a:cubicBezTo>
                <a:cubicBezTo>
                  <a:pt x="1995" y="858"/>
                  <a:pt x="1964" y="802"/>
                  <a:pt x="1980" y="765"/>
                </a:cubicBezTo>
                <a:cubicBezTo>
                  <a:pt x="1986" y="751"/>
                  <a:pt x="2010" y="755"/>
                  <a:pt x="2025" y="750"/>
                </a:cubicBezTo>
                <a:cubicBezTo>
                  <a:pt x="2020" y="725"/>
                  <a:pt x="2019" y="699"/>
                  <a:pt x="2010" y="675"/>
                </a:cubicBezTo>
                <a:cubicBezTo>
                  <a:pt x="1990" y="623"/>
                  <a:pt x="1951" y="636"/>
                  <a:pt x="1995" y="570"/>
                </a:cubicBezTo>
                <a:cubicBezTo>
                  <a:pt x="2005" y="555"/>
                  <a:pt x="2025" y="550"/>
                  <a:pt x="2040" y="540"/>
                </a:cubicBezTo>
                <a:cubicBezTo>
                  <a:pt x="2050" y="525"/>
                  <a:pt x="2055" y="505"/>
                  <a:pt x="2070" y="495"/>
                </a:cubicBezTo>
                <a:cubicBezTo>
                  <a:pt x="2097" y="478"/>
                  <a:pt x="2160" y="465"/>
                  <a:pt x="2160" y="465"/>
                </a:cubicBezTo>
                <a:cubicBezTo>
                  <a:pt x="2180" y="435"/>
                  <a:pt x="2213" y="410"/>
                  <a:pt x="2220" y="375"/>
                </a:cubicBezTo>
                <a:cubicBezTo>
                  <a:pt x="2225" y="350"/>
                  <a:pt x="2224" y="323"/>
                  <a:pt x="2235" y="300"/>
                </a:cubicBezTo>
                <a:cubicBezTo>
                  <a:pt x="2244" y="281"/>
                  <a:pt x="2261" y="265"/>
                  <a:pt x="2280" y="255"/>
                </a:cubicBezTo>
                <a:cubicBezTo>
                  <a:pt x="2308" y="240"/>
                  <a:pt x="2370" y="225"/>
                  <a:pt x="2370" y="225"/>
                </a:cubicBezTo>
                <a:cubicBezTo>
                  <a:pt x="2389" y="129"/>
                  <a:pt x="2386" y="135"/>
                  <a:pt x="2475" y="105"/>
                </a:cubicBezTo>
                <a:cubicBezTo>
                  <a:pt x="2510" y="0"/>
                  <a:pt x="2475" y="25"/>
                  <a:pt x="2550" y="0"/>
                </a:cubicBezTo>
                <a:cubicBezTo>
                  <a:pt x="2580" y="5"/>
                  <a:pt x="2610" y="8"/>
                  <a:pt x="2640" y="15"/>
                </a:cubicBezTo>
                <a:cubicBezTo>
                  <a:pt x="2655" y="18"/>
                  <a:pt x="2685" y="30"/>
                  <a:pt x="2685" y="30"/>
                </a:cubicBez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0245" name="Freeform 9"/>
          <p:cNvSpPr>
            <a:spLocks noChangeAspect="1"/>
          </p:cNvSpPr>
          <p:nvPr/>
        </p:nvSpPr>
        <p:spPr bwMode="auto">
          <a:xfrm>
            <a:off x="736602" y="3246445"/>
            <a:ext cx="966788" cy="896937"/>
          </a:xfrm>
          <a:custGeom>
            <a:avLst/>
            <a:gdLst>
              <a:gd name="T0" fmla="*/ 2147483647 w 780"/>
              <a:gd name="T1" fmla="*/ 0 h 885"/>
              <a:gd name="T2" fmla="*/ 2147483647 w 780"/>
              <a:gd name="T3" fmla="*/ 2147483647 h 885"/>
              <a:gd name="T4" fmla="*/ 2147483647 w 780"/>
              <a:gd name="T5" fmla="*/ 2147483647 h 885"/>
              <a:gd name="T6" fmla="*/ 2147483647 w 780"/>
              <a:gd name="T7" fmla="*/ 2147483647 h 885"/>
              <a:gd name="T8" fmla="*/ 2147483647 w 780"/>
              <a:gd name="T9" fmla="*/ 2147483647 h 885"/>
              <a:gd name="T10" fmla="*/ 2147483647 w 780"/>
              <a:gd name="T11" fmla="*/ 2147483647 h 885"/>
              <a:gd name="T12" fmla="*/ 2147483647 w 780"/>
              <a:gd name="T13" fmla="*/ 2147483647 h 885"/>
              <a:gd name="T14" fmla="*/ 2147483647 w 780"/>
              <a:gd name="T15" fmla="*/ 2147483647 h 885"/>
              <a:gd name="T16" fmla="*/ 2147483647 w 780"/>
              <a:gd name="T17" fmla="*/ 2147483647 h 885"/>
              <a:gd name="T18" fmla="*/ 2147483647 w 780"/>
              <a:gd name="T19" fmla="*/ 2147483647 h 885"/>
              <a:gd name="T20" fmla="*/ 2147483647 w 780"/>
              <a:gd name="T21" fmla="*/ 2147483647 h 885"/>
              <a:gd name="T22" fmla="*/ 2147483647 w 780"/>
              <a:gd name="T23" fmla="*/ 2147483647 h 885"/>
              <a:gd name="T24" fmla="*/ 2147483647 w 780"/>
              <a:gd name="T25" fmla="*/ 2147483647 h 885"/>
              <a:gd name="T26" fmla="*/ 2147483647 w 780"/>
              <a:gd name="T27" fmla="*/ 2147483647 h 885"/>
              <a:gd name="T28" fmla="*/ 2147483647 w 780"/>
              <a:gd name="T29" fmla="*/ 2147483647 h 885"/>
              <a:gd name="T30" fmla="*/ 2147483647 w 780"/>
              <a:gd name="T31" fmla="*/ 2147483647 h 885"/>
              <a:gd name="T32" fmla="*/ 2147483647 w 780"/>
              <a:gd name="T33" fmla="*/ 2147483647 h 885"/>
              <a:gd name="T34" fmla="*/ 2147483647 w 780"/>
              <a:gd name="T35" fmla="*/ 2147483647 h 885"/>
              <a:gd name="T36" fmla="*/ 2147483647 w 780"/>
              <a:gd name="T37" fmla="*/ 2147483647 h 885"/>
              <a:gd name="T38" fmla="*/ 2147483647 w 780"/>
              <a:gd name="T39" fmla="*/ 2147483647 h 885"/>
              <a:gd name="T40" fmla="*/ 2147483647 w 780"/>
              <a:gd name="T41" fmla="*/ 2147483647 h 885"/>
              <a:gd name="T42" fmla="*/ 2147483647 w 780"/>
              <a:gd name="T43" fmla="*/ 2147483647 h 885"/>
              <a:gd name="T44" fmla="*/ 2147483647 w 780"/>
              <a:gd name="T45" fmla="*/ 2147483647 h 885"/>
              <a:gd name="T46" fmla="*/ 2147483647 w 780"/>
              <a:gd name="T47" fmla="*/ 2147483647 h 885"/>
              <a:gd name="T48" fmla="*/ 2147483647 w 780"/>
              <a:gd name="T49" fmla="*/ 2147483647 h 885"/>
              <a:gd name="T50" fmla="*/ 2147483647 w 780"/>
              <a:gd name="T51" fmla="*/ 2147483647 h 885"/>
              <a:gd name="T52" fmla="*/ 2147483647 w 780"/>
              <a:gd name="T53" fmla="*/ 2147483647 h 885"/>
              <a:gd name="T54" fmla="*/ 2147483647 w 780"/>
              <a:gd name="T55" fmla="*/ 2147483647 h 885"/>
              <a:gd name="T56" fmla="*/ 2147483647 w 780"/>
              <a:gd name="T57" fmla="*/ 2147483647 h 885"/>
              <a:gd name="T58" fmla="*/ 2147483647 w 780"/>
              <a:gd name="T59" fmla="*/ 2147483647 h 88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780" h="885">
                <a:moveTo>
                  <a:pt x="532" y="0"/>
                </a:moveTo>
                <a:cubicBezTo>
                  <a:pt x="497" y="13"/>
                  <a:pt x="462" y="11"/>
                  <a:pt x="427" y="23"/>
                </a:cubicBezTo>
                <a:cubicBezTo>
                  <a:pt x="401" y="61"/>
                  <a:pt x="405" y="85"/>
                  <a:pt x="420" y="128"/>
                </a:cubicBezTo>
                <a:cubicBezTo>
                  <a:pt x="431" y="197"/>
                  <a:pt x="453" y="283"/>
                  <a:pt x="525" y="308"/>
                </a:cubicBezTo>
                <a:cubicBezTo>
                  <a:pt x="518" y="358"/>
                  <a:pt x="526" y="379"/>
                  <a:pt x="487" y="405"/>
                </a:cubicBezTo>
                <a:cubicBezTo>
                  <a:pt x="481" y="426"/>
                  <a:pt x="475" y="454"/>
                  <a:pt x="465" y="473"/>
                </a:cubicBezTo>
                <a:cubicBezTo>
                  <a:pt x="456" y="489"/>
                  <a:pt x="435" y="518"/>
                  <a:pt x="435" y="518"/>
                </a:cubicBezTo>
                <a:cubicBezTo>
                  <a:pt x="475" y="531"/>
                  <a:pt x="449" y="545"/>
                  <a:pt x="487" y="563"/>
                </a:cubicBezTo>
                <a:cubicBezTo>
                  <a:pt x="569" y="603"/>
                  <a:pt x="452" y="537"/>
                  <a:pt x="532" y="578"/>
                </a:cubicBezTo>
                <a:cubicBezTo>
                  <a:pt x="583" y="604"/>
                  <a:pt x="528" y="584"/>
                  <a:pt x="577" y="600"/>
                </a:cubicBezTo>
                <a:cubicBezTo>
                  <a:pt x="586" y="558"/>
                  <a:pt x="589" y="549"/>
                  <a:pt x="630" y="563"/>
                </a:cubicBezTo>
                <a:cubicBezTo>
                  <a:pt x="645" y="628"/>
                  <a:pt x="701" y="638"/>
                  <a:pt x="757" y="645"/>
                </a:cubicBezTo>
                <a:cubicBezTo>
                  <a:pt x="772" y="687"/>
                  <a:pt x="765" y="731"/>
                  <a:pt x="780" y="773"/>
                </a:cubicBezTo>
                <a:cubicBezTo>
                  <a:pt x="777" y="783"/>
                  <a:pt x="779" y="795"/>
                  <a:pt x="772" y="803"/>
                </a:cubicBezTo>
                <a:cubicBezTo>
                  <a:pt x="757" y="822"/>
                  <a:pt x="721" y="801"/>
                  <a:pt x="705" y="795"/>
                </a:cubicBezTo>
                <a:cubicBezTo>
                  <a:pt x="675" y="803"/>
                  <a:pt x="659" y="812"/>
                  <a:pt x="630" y="803"/>
                </a:cubicBezTo>
                <a:cubicBezTo>
                  <a:pt x="576" y="767"/>
                  <a:pt x="598" y="786"/>
                  <a:pt x="562" y="750"/>
                </a:cubicBezTo>
                <a:cubicBezTo>
                  <a:pt x="576" y="730"/>
                  <a:pt x="595" y="712"/>
                  <a:pt x="570" y="683"/>
                </a:cubicBezTo>
                <a:cubicBezTo>
                  <a:pt x="560" y="671"/>
                  <a:pt x="525" y="668"/>
                  <a:pt x="525" y="668"/>
                </a:cubicBezTo>
                <a:cubicBezTo>
                  <a:pt x="520" y="660"/>
                  <a:pt x="518" y="640"/>
                  <a:pt x="510" y="645"/>
                </a:cubicBezTo>
                <a:cubicBezTo>
                  <a:pt x="508" y="647"/>
                  <a:pt x="502" y="697"/>
                  <a:pt x="495" y="705"/>
                </a:cubicBezTo>
                <a:cubicBezTo>
                  <a:pt x="481" y="723"/>
                  <a:pt x="455" y="724"/>
                  <a:pt x="435" y="728"/>
                </a:cubicBezTo>
                <a:cubicBezTo>
                  <a:pt x="410" y="744"/>
                  <a:pt x="399" y="764"/>
                  <a:pt x="375" y="780"/>
                </a:cubicBezTo>
                <a:cubicBezTo>
                  <a:pt x="364" y="811"/>
                  <a:pt x="352" y="816"/>
                  <a:pt x="322" y="825"/>
                </a:cubicBezTo>
                <a:cubicBezTo>
                  <a:pt x="307" y="820"/>
                  <a:pt x="282" y="825"/>
                  <a:pt x="277" y="810"/>
                </a:cubicBezTo>
                <a:cubicBezTo>
                  <a:pt x="267" y="780"/>
                  <a:pt x="263" y="767"/>
                  <a:pt x="232" y="758"/>
                </a:cubicBezTo>
                <a:cubicBezTo>
                  <a:pt x="118" y="773"/>
                  <a:pt x="217" y="747"/>
                  <a:pt x="165" y="788"/>
                </a:cubicBezTo>
                <a:cubicBezTo>
                  <a:pt x="147" y="802"/>
                  <a:pt x="120" y="799"/>
                  <a:pt x="97" y="803"/>
                </a:cubicBezTo>
                <a:cubicBezTo>
                  <a:pt x="93" y="823"/>
                  <a:pt x="93" y="849"/>
                  <a:pt x="75" y="863"/>
                </a:cubicBezTo>
                <a:cubicBezTo>
                  <a:pt x="62" y="873"/>
                  <a:pt x="0" y="863"/>
                  <a:pt x="22" y="885"/>
                </a:cubicBez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0246" name="Text Box 10"/>
          <p:cNvSpPr txBox="1">
            <a:spLocks noChangeAspect="1" noChangeArrowheads="1"/>
          </p:cNvSpPr>
          <p:nvPr/>
        </p:nvSpPr>
        <p:spPr bwMode="auto">
          <a:xfrm>
            <a:off x="1317626" y="1903413"/>
            <a:ext cx="115570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1400" b="1">
                <a:solidFill>
                  <a:srgbClr val="FF0000"/>
                </a:solidFill>
              </a:rPr>
              <a:t>Dongo</a:t>
            </a:r>
          </a:p>
          <a:p>
            <a:pPr algn="ctr">
              <a:spcBef>
                <a:spcPct val="0"/>
              </a:spcBef>
              <a:buFontTx/>
              <a:buNone/>
            </a:pPr>
            <a:r>
              <a:rPr lang="it-IT" altLang="it-IT" sz="1000" b="1">
                <a:solidFill>
                  <a:srgbClr val="3333FF"/>
                </a:solidFill>
              </a:rPr>
              <a:t>0344</a:t>
            </a:r>
          </a:p>
        </p:txBody>
      </p:sp>
      <p:sp>
        <p:nvSpPr>
          <p:cNvPr id="10247" name="Text Box 11"/>
          <p:cNvSpPr txBox="1">
            <a:spLocks noChangeAspect="1" noChangeArrowheads="1"/>
          </p:cNvSpPr>
          <p:nvPr/>
        </p:nvSpPr>
        <p:spPr bwMode="auto">
          <a:xfrm>
            <a:off x="2090739" y="2940050"/>
            <a:ext cx="11588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1000" b="1">
                <a:solidFill>
                  <a:srgbClr val="3333FF"/>
                </a:solidFill>
              </a:rPr>
              <a:t>0341</a:t>
            </a:r>
          </a:p>
        </p:txBody>
      </p:sp>
      <p:sp>
        <p:nvSpPr>
          <p:cNvPr id="10248" name="Oval 12"/>
          <p:cNvSpPr>
            <a:spLocks noChangeAspect="1" noChangeArrowheads="1"/>
          </p:cNvSpPr>
          <p:nvPr/>
        </p:nvSpPr>
        <p:spPr bwMode="auto">
          <a:xfrm>
            <a:off x="936625" y="3132156"/>
            <a:ext cx="101600" cy="96837"/>
          </a:xfrm>
          <a:prstGeom prst="ellipse">
            <a:avLst/>
          </a:prstGeom>
          <a:solidFill>
            <a:srgbClr val="FF0000"/>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0249" name="Text Box 13"/>
          <p:cNvSpPr txBox="1">
            <a:spLocks noChangeAspect="1" noChangeArrowheads="1"/>
          </p:cNvSpPr>
          <p:nvPr/>
        </p:nvSpPr>
        <p:spPr bwMode="auto">
          <a:xfrm>
            <a:off x="1836747" y="3657607"/>
            <a:ext cx="936625"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1400" b="1">
                <a:solidFill>
                  <a:srgbClr val="FF0000"/>
                </a:solidFill>
              </a:rPr>
              <a:t>Lissone</a:t>
            </a:r>
          </a:p>
          <a:p>
            <a:pPr algn="ctr">
              <a:spcBef>
                <a:spcPct val="0"/>
              </a:spcBef>
              <a:buFontTx/>
              <a:buNone/>
            </a:pPr>
            <a:r>
              <a:rPr lang="it-IT" altLang="it-IT" sz="1000" b="1">
                <a:solidFill>
                  <a:srgbClr val="3333FF"/>
                </a:solidFill>
              </a:rPr>
              <a:t>039-0362</a:t>
            </a:r>
          </a:p>
        </p:txBody>
      </p:sp>
      <p:sp>
        <p:nvSpPr>
          <p:cNvPr id="10250" name="Freeform 14"/>
          <p:cNvSpPr>
            <a:spLocks noChangeAspect="1"/>
          </p:cNvSpPr>
          <p:nvPr/>
        </p:nvSpPr>
        <p:spPr bwMode="auto">
          <a:xfrm>
            <a:off x="1665297" y="3505200"/>
            <a:ext cx="1068387" cy="611188"/>
          </a:xfrm>
          <a:custGeom>
            <a:avLst/>
            <a:gdLst>
              <a:gd name="T0" fmla="*/ 2147483647 w 880"/>
              <a:gd name="T1" fmla="*/ 2147483647 h 605"/>
              <a:gd name="T2" fmla="*/ 2147483647 w 880"/>
              <a:gd name="T3" fmla="*/ 2147483647 h 605"/>
              <a:gd name="T4" fmla="*/ 2147483647 w 880"/>
              <a:gd name="T5" fmla="*/ 2147483647 h 605"/>
              <a:gd name="T6" fmla="*/ 2147483647 w 880"/>
              <a:gd name="T7" fmla="*/ 2147483647 h 605"/>
              <a:gd name="T8" fmla="*/ 2147483647 w 880"/>
              <a:gd name="T9" fmla="*/ 2147483647 h 605"/>
              <a:gd name="T10" fmla="*/ 2147483647 w 880"/>
              <a:gd name="T11" fmla="*/ 2147483647 h 605"/>
              <a:gd name="T12" fmla="*/ 2147483647 w 880"/>
              <a:gd name="T13" fmla="*/ 2147483647 h 605"/>
              <a:gd name="T14" fmla="*/ 2147483647 w 880"/>
              <a:gd name="T15" fmla="*/ 2147483647 h 605"/>
              <a:gd name="T16" fmla="*/ 2147483647 w 880"/>
              <a:gd name="T17" fmla="*/ 2147483647 h 605"/>
              <a:gd name="T18" fmla="*/ 2147483647 w 880"/>
              <a:gd name="T19" fmla="*/ 2147483647 h 605"/>
              <a:gd name="T20" fmla="*/ 2147483647 w 880"/>
              <a:gd name="T21" fmla="*/ 2147483647 h 605"/>
              <a:gd name="T22" fmla="*/ 2147483647 w 880"/>
              <a:gd name="T23" fmla="*/ 2147483647 h 605"/>
              <a:gd name="T24" fmla="*/ 2147483647 w 880"/>
              <a:gd name="T25" fmla="*/ 2147483647 h 605"/>
              <a:gd name="T26" fmla="*/ 2147483647 w 880"/>
              <a:gd name="T27" fmla="*/ 2147483647 h 605"/>
              <a:gd name="T28" fmla="*/ 2147483647 w 880"/>
              <a:gd name="T29" fmla="*/ 2147483647 h 605"/>
              <a:gd name="T30" fmla="*/ 2147483647 w 880"/>
              <a:gd name="T31" fmla="*/ 2147483647 h 605"/>
              <a:gd name="T32" fmla="*/ 2147483647 w 880"/>
              <a:gd name="T33" fmla="*/ 0 h 605"/>
              <a:gd name="T34" fmla="*/ 2147483647 w 880"/>
              <a:gd name="T35" fmla="*/ 2147483647 h 605"/>
              <a:gd name="T36" fmla="*/ 2147483647 w 880"/>
              <a:gd name="T37" fmla="*/ 2147483647 h 605"/>
              <a:gd name="T38" fmla="*/ 2147483647 w 880"/>
              <a:gd name="T39" fmla="*/ 2147483647 h 605"/>
              <a:gd name="T40" fmla="*/ 2147483647 w 880"/>
              <a:gd name="T41" fmla="*/ 2147483647 h 605"/>
              <a:gd name="T42" fmla="*/ 2147483647 w 880"/>
              <a:gd name="T43" fmla="*/ 2147483647 h 605"/>
              <a:gd name="T44" fmla="*/ 2147483647 w 880"/>
              <a:gd name="T45" fmla="*/ 2147483647 h 605"/>
              <a:gd name="T46" fmla="*/ 2147483647 w 880"/>
              <a:gd name="T47" fmla="*/ 2147483647 h 605"/>
              <a:gd name="T48" fmla="*/ 2147483647 w 880"/>
              <a:gd name="T49" fmla="*/ 2147483647 h 605"/>
              <a:gd name="T50" fmla="*/ 2147483647 w 880"/>
              <a:gd name="T51" fmla="*/ 2147483647 h 605"/>
              <a:gd name="T52" fmla="*/ 2147483647 w 880"/>
              <a:gd name="T53" fmla="*/ 2147483647 h 605"/>
              <a:gd name="T54" fmla="*/ 2147483647 w 880"/>
              <a:gd name="T55" fmla="*/ 2147483647 h 605"/>
              <a:gd name="T56" fmla="*/ 2147483647 w 880"/>
              <a:gd name="T57" fmla="*/ 2147483647 h 605"/>
              <a:gd name="T58" fmla="*/ 2147483647 w 880"/>
              <a:gd name="T59" fmla="*/ 2147483647 h 605"/>
              <a:gd name="T60" fmla="*/ 2147483647 w 880"/>
              <a:gd name="T61" fmla="*/ 2147483647 h 605"/>
              <a:gd name="T62" fmla="*/ 2147483647 w 880"/>
              <a:gd name="T63" fmla="*/ 2147483647 h 605"/>
              <a:gd name="T64" fmla="*/ 2147483647 w 880"/>
              <a:gd name="T65" fmla="*/ 2147483647 h 605"/>
              <a:gd name="T66" fmla="*/ 2147483647 w 880"/>
              <a:gd name="T67" fmla="*/ 2147483647 h 605"/>
              <a:gd name="T68" fmla="*/ 2147483647 w 880"/>
              <a:gd name="T69" fmla="*/ 2147483647 h 605"/>
              <a:gd name="T70" fmla="*/ 2147483647 w 880"/>
              <a:gd name="T71" fmla="*/ 2147483647 h 605"/>
              <a:gd name="T72" fmla="*/ 2147483647 w 880"/>
              <a:gd name="T73" fmla="*/ 2147483647 h 605"/>
              <a:gd name="T74" fmla="*/ 2147483647 w 880"/>
              <a:gd name="T75" fmla="*/ 2147483647 h 605"/>
              <a:gd name="T76" fmla="*/ 2147483647 w 880"/>
              <a:gd name="T77" fmla="*/ 2147483647 h 605"/>
              <a:gd name="T78" fmla="*/ 2147483647 w 880"/>
              <a:gd name="T79" fmla="*/ 2147483647 h 605"/>
              <a:gd name="T80" fmla="*/ 2147483647 w 880"/>
              <a:gd name="T81" fmla="*/ 2147483647 h 605"/>
              <a:gd name="T82" fmla="*/ 2147483647 w 880"/>
              <a:gd name="T83" fmla="*/ 2147483647 h 605"/>
              <a:gd name="T84" fmla="*/ 2147483647 w 880"/>
              <a:gd name="T85" fmla="*/ 2147483647 h 605"/>
              <a:gd name="T86" fmla="*/ 2147483647 w 880"/>
              <a:gd name="T87" fmla="*/ 2147483647 h 605"/>
              <a:gd name="T88" fmla="*/ 2147483647 w 880"/>
              <a:gd name="T89" fmla="*/ 2147483647 h 605"/>
              <a:gd name="T90" fmla="*/ 2147483647 w 880"/>
              <a:gd name="T91" fmla="*/ 2147483647 h 605"/>
              <a:gd name="T92" fmla="*/ 2147483647 w 880"/>
              <a:gd name="T93" fmla="*/ 2147483647 h 605"/>
              <a:gd name="T94" fmla="*/ 2147483647 w 880"/>
              <a:gd name="T95" fmla="*/ 2147483647 h 605"/>
              <a:gd name="T96" fmla="*/ 2147483647 w 880"/>
              <a:gd name="T97" fmla="*/ 2147483647 h 605"/>
              <a:gd name="T98" fmla="*/ 2147483647 w 880"/>
              <a:gd name="T99" fmla="*/ 2147483647 h 605"/>
              <a:gd name="T100" fmla="*/ 2147483647 w 880"/>
              <a:gd name="T101" fmla="*/ 2147483647 h 605"/>
              <a:gd name="T102" fmla="*/ 2147483647 w 880"/>
              <a:gd name="T103" fmla="*/ 2147483647 h 605"/>
              <a:gd name="T104" fmla="*/ 2147483647 w 880"/>
              <a:gd name="T105" fmla="*/ 2147483647 h 605"/>
              <a:gd name="T106" fmla="*/ 2147483647 w 880"/>
              <a:gd name="T107" fmla="*/ 2147483647 h 605"/>
              <a:gd name="T108" fmla="*/ 2147483647 w 880"/>
              <a:gd name="T109" fmla="*/ 2147483647 h 605"/>
              <a:gd name="T110" fmla="*/ 2147483647 w 880"/>
              <a:gd name="T111" fmla="*/ 2147483647 h 605"/>
              <a:gd name="T112" fmla="*/ 2147483647 w 880"/>
              <a:gd name="T113" fmla="*/ 2147483647 h 605"/>
              <a:gd name="T114" fmla="*/ 2147483647 w 880"/>
              <a:gd name="T115" fmla="*/ 2147483647 h 605"/>
              <a:gd name="T116" fmla="*/ 2147483647 w 880"/>
              <a:gd name="T117" fmla="*/ 2147483647 h 605"/>
              <a:gd name="T118" fmla="*/ 2147483647 w 880"/>
              <a:gd name="T119" fmla="*/ 2147483647 h 605"/>
              <a:gd name="T120" fmla="*/ 2147483647 w 880"/>
              <a:gd name="T121" fmla="*/ 2147483647 h 60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880" h="605">
                <a:moveTo>
                  <a:pt x="7" y="285"/>
                </a:moveTo>
                <a:cubicBezTo>
                  <a:pt x="20" y="245"/>
                  <a:pt x="7" y="295"/>
                  <a:pt x="7" y="255"/>
                </a:cubicBezTo>
                <a:cubicBezTo>
                  <a:pt x="7" y="247"/>
                  <a:pt x="21" y="207"/>
                  <a:pt x="22" y="205"/>
                </a:cubicBezTo>
                <a:cubicBezTo>
                  <a:pt x="25" y="197"/>
                  <a:pt x="22" y="187"/>
                  <a:pt x="27" y="180"/>
                </a:cubicBezTo>
                <a:cubicBezTo>
                  <a:pt x="44" y="158"/>
                  <a:pt x="63" y="159"/>
                  <a:pt x="87" y="155"/>
                </a:cubicBezTo>
                <a:cubicBezTo>
                  <a:pt x="91" y="148"/>
                  <a:pt x="99" y="131"/>
                  <a:pt x="112" y="135"/>
                </a:cubicBezTo>
                <a:cubicBezTo>
                  <a:pt x="123" y="139"/>
                  <a:pt x="142" y="155"/>
                  <a:pt x="142" y="155"/>
                </a:cubicBezTo>
                <a:cubicBezTo>
                  <a:pt x="147" y="153"/>
                  <a:pt x="172" y="135"/>
                  <a:pt x="172" y="135"/>
                </a:cubicBezTo>
                <a:cubicBezTo>
                  <a:pt x="188" y="130"/>
                  <a:pt x="217" y="160"/>
                  <a:pt x="217" y="160"/>
                </a:cubicBezTo>
                <a:cubicBezTo>
                  <a:pt x="240" y="195"/>
                  <a:pt x="227" y="183"/>
                  <a:pt x="252" y="200"/>
                </a:cubicBezTo>
                <a:cubicBezTo>
                  <a:pt x="264" y="217"/>
                  <a:pt x="272" y="223"/>
                  <a:pt x="292" y="230"/>
                </a:cubicBezTo>
                <a:cubicBezTo>
                  <a:pt x="315" y="196"/>
                  <a:pt x="308" y="211"/>
                  <a:pt x="317" y="185"/>
                </a:cubicBezTo>
                <a:cubicBezTo>
                  <a:pt x="319" y="160"/>
                  <a:pt x="314" y="113"/>
                  <a:pt x="337" y="90"/>
                </a:cubicBezTo>
                <a:cubicBezTo>
                  <a:pt x="349" y="78"/>
                  <a:pt x="367" y="75"/>
                  <a:pt x="382" y="70"/>
                </a:cubicBezTo>
                <a:cubicBezTo>
                  <a:pt x="387" y="68"/>
                  <a:pt x="397" y="65"/>
                  <a:pt x="397" y="65"/>
                </a:cubicBezTo>
                <a:cubicBezTo>
                  <a:pt x="399" y="58"/>
                  <a:pt x="413" y="24"/>
                  <a:pt x="417" y="20"/>
                </a:cubicBezTo>
                <a:cubicBezTo>
                  <a:pt x="425" y="12"/>
                  <a:pt x="447" y="0"/>
                  <a:pt x="447" y="0"/>
                </a:cubicBezTo>
                <a:cubicBezTo>
                  <a:pt x="455" y="2"/>
                  <a:pt x="465" y="0"/>
                  <a:pt x="472" y="5"/>
                </a:cubicBezTo>
                <a:cubicBezTo>
                  <a:pt x="481" y="12"/>
                  <a:pt x="485" y="25"/>
                  <a:pt x="492" y="35"/>
                </a:cubicBezTo>
                <a:cubicBezTo>
                  <a:pt x="498" y="44"/>
                  <a:pt x="493" y="59"/>
                  <a:pt x="502" y="65"/>
                </a:cubicBezTo>
                <a:cubicBezTo>
                  <a:pt x="512" y="72"/>
                  <a:pt x="532" y="85"/>
                  <a:pt x="532" y="85"/>
                </a:cubicBezTo>
                <a:cubicBezTo>
                  <a:pt x="534" y="113"/>
                  <a:pt x="531" y="142"/>
                  <a:pt x="537" y="170"/>
                </a:cubicBezTo>
                <a:cubicBezTo>
                  <a:pt x="540" y="182"/>
                  <a:pt x="550" y="190"/>
                  <a:pt x="557" y="200"/>
                </a:cubicBezTo>
                <a:cubicBezTo>
                  <a:pt x="563" y="209"/>
                  <a:pt x="564" y="220"/>
                  <a:pt x="567" y="230"/>
                </a:cubicBezTo>
                <a:cubicBezTo>
                  <a:pt x="569" y="235"/>
                  <a:pt x="577" y="233"/>
                  <a:pt x="582" y="235"/>
                </a:cubicBezTo>
                <a:cubicBezTo>
                  <a:pt x="589" y="225"/>
                  <a:pt x="590" y="203"/>
                  <a:pt x="602" y="205"/>
                </a:cubicBezTo>
                <a:cubicBezTo>
                  <a:pt x="630" y="211"/>
                  <a:pt x="653" y="216"/>
                  <a:pt x="682" y="220"/>
                </a:cubicBezTo>
                <a:cubicBezTo>
                  <a:pt x="684" y="227"/>
                  <a:pt x="682" y="236"/>
                  <a:pt x="687" y="240"/>
                </a:cubicBezTo>
                <a:cubicBezTo>
                  <a:pt x="691" y="243"/>
                  <a:pt x="698" y="238"/>
                  <a:pt x="702" y="235"/>
                </a:cubicBezTo>
                <a:cubicBezTo>
                  <a:pt x="720" y="221"/>
                  <a:pt x="716" y="214"/>
                  <a:pt x="742" y="205"/>
                </a:cubicBezTo>
                <a:cubicBezTo>
                  <a:pt x="745" y="200"/>
                  <a:pt x="746" y="191"/>
                  <a:pt x="752" y="190"/>
                </a:cubicBezTo>
                <a:cubicBezTo>
                  <a:pt x="758" y="189"/>
                  <a:pt x="762" y="196"/>
                  <a:pt x="767" y="200"/>
                </a:cubicBezTo>
                <a:cubicBezTo>
                  <a:pt x="792" y="221"/>
                  <a:pt x="791" y="230"/>
                  <a:pt x="822" y="250"/>
                </a:cubicBezTo>
                <a:cubicBezTo>
                  <a:pt x="836" y="259"/>
                  <a:pt x="867" y="270"/>
                  <a:pt x="867" y="270"/>
                </a:cubicBezTo>
                <a:cubicBezTo>
                  <a:pt x="880" y="310"/>
                  <a:pt x="862" y="347"/>
                  <a:pt x="852" y="385"/>
                </a:cubicBezTo>
                <a:cubicBezTo>
                  <a:pt x="847" y="439"/>
                  <a:pt x="850" y="462"/>
                  <a:pt x="797" y="480"/>
                </a:cubicBezTo>
                <a:cubicBezTo>
                  <a:pt x="794" y="485"/>
                  <a:pt x="791" y="491"/>
                  <a:pt x="787" y="495"/>
                </a:cubicBezTo>
                <a:cubicBezTo>
                  <a:pt x="783" y="499"/>
                  <a:pt x="776" y="500"/>
                  <a:pt x="772" y="505"/>
                </a:cubicBezTo>
                <a:cubicBezTo>
                  <a:pt x="755" y="527"/>
                  <a:pt x="783" y="516"/>
                  <a:pt x="752" y="530"/>
                </a:cubicBezTo>
                <a:cubicBezTo>
                  <a:pt x="742" y="534"/>
                  <a:pt x="732" y="537"/>
                  <a:pt x="722" y="540"/>
                </a:cubicBezTo>
                <a:cubicBezTo>
                  <a:pt x="717" y="542"/>
                  <a:pt x="707" y="545"/>
                  <a:pt x="707" y="545"/>
                </a:cubicBezTo>
                <a:cubicBezTo>
                  <a:pt x="693" y="565"/>
                  <a:pt x="689" y="575"/>
                  <a:pt x="667" y="560"/>
                </a:cubicBezTo>
                <a:cubicBezTo>
                  <a:pt x="653" y="539"/>
                  <a:pt x="635" y="528"/>
                  <a:pt x="612" y="520"/>
                </a:cubicBezTo>
                <a:cubicBezTo>
                  <a:pt x="598" y="542"/>
                  <a:pt x="588" y="558"/>
                  <a:pt x="577" y="580"/>
                </a:cubicBezTo>
                <a:cubicBezTo>
                  <a:pt x="574" y="585"/>
                  <a:pt x="572" y="592"/>
                  <a:pt x="567" y="595"/>
                </a:cubicBezTo>
                <a:cubicBezTo>
                  <a:pt x="558" y="601"/>
                  <a:pt x="537" y="605"/>
                  <a:pt x="537" y="605"/>
                </a:cubicBezTo>
                <a:cubicBezTo>
                  <a:pt x="515" y="598"/>
                  <a:pt x="524" y="587"/>
                  <a:pt x="502" y="580"/>
                </a:cubicBezTo>
                <a:cubicBezTo>
                  <a:pt x="490" y="562"/>
                  <a:pt x="472" y="542"/>
                  <a:pt x="452" y="535"/>
                </a:cubicBezTo>
                <a:cubicBezTo>
                  <a:pt x="449" y="530"/>
                  <a:pt x="447" y="523"/>
                  <a:pt x="442" y="520"/>
                </a:cubicBezTo>
                <a:cubicBezTo>
                  <a:pt x="433" y="514"/>
                  <a:pt x="412" y="510"/>
                  <a:pt x="412" y="510"/>
                </a:cubicBezTo>
                <a:cubicBezTo>
                  <a:pt x="407" y="512"/>
                  <a:pt x="402" y="517"/>
                  <a:pt x="397" y="515"/>
                </a:cubicBezTo>
                <a:cubicBezTo>
                  <a:pt x="386" y="511"/>
                  <a:pt x="378" y="499"/>
                  <a:pt x="367" y="495"/>
                </a:cubicBezTo>
                <a:cubicBezTo>
                  <a:pt x="349" y="489"/>
                  <a:pt x="330" y="486"/>
                  <a:pt x="312" y="480"/>
                </a:cubicBezTo>
                <a:cubicBezTo>
                  <a:pt x="295" y="463"/>
                  <a:pt x="274" y="452"/>
                  <a:pt x="252" y="445"/>
                </a:cubicBezTo>
                <a:cubicBezTo>
                  <a:pt x="226" y="454"/>
                  <a:pt x="211" y="449"/>
                  <a:pt x="192" y="430"/>
                </a:cubicBezTo>
                <a:cubicBezTo>
                  <a:pt x="182" y="401"/>
                  <a:pt x="195" y="373"/>
                  <a:pt x="167" y="355"/>
                </a:cubicBezTo>
                <a:cubicBezTo>
                  <a:pt x="134" y="360"/>
                  <a:pt x="132" y="361"/>
                  <a:pt x="122" y="390"/>
                </a:cubicBezTo>
                <a:cubicBezTo>
                  <a:pt x="32" y="385"/>
                  <a:pt x="24" y="405"/>
                  <a:pt x="2" y="340"/>
                </a:cubicBezTo>
                <a:cubicBezTo>
                  <a:pt x="10" y="298"/>
                  <a:pt x="12" y="325"/>
                  <a:pt x="32" y="295"/>
                </a:cubicBezTo>
                <a:cubicBezTo>
                  <a:pt x="24" y="290"/>
                  <a:pt x="12" y="280"/>
                  <a:pt x="2" y="280"/>
                </a:cubicBezTo>
                <a:cubicBezTo>
                  <a:pt x="0" y="280"/>
                  <a:pt x="5" y="283"/>
                  <a:pt x="7" y="285"/>
                </a:cubicBezTo>
                <a:close/>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0251" name="Freeform 15"/>
          <p:cNvSpPr>
            <a:spLocks noChangeAspect="1"/>
          </p:cNvSpPr>
          <p:nvPr/>
        </p:nvSpPr>
        <p:spPr bwMode="auto">
          <a:xfrm>
            <a:off x="4826000" y="4298968"/>
            <a:ext cx="1030288" cy="1693863"/>
          </a:xfrm>
          <a:custGeom>
            <a:avLst/>
            <a:gdLst>
              <a:gd name="T0" fmla="*/ 2147483647 w 830"/>
              <a:gd name="T1" fmla="*/ 0 h 1673"/>
              <a:gd name="T2" fmla="*/ 2147483647 w 830"/>
              <a:gd name="T3" fmla="*/ 2147483647 h 1673"/>
              <a:gd name="T4" fmla="*/ 2147483647 w 830"/>
              <a:gd name="T5" fmla="*/ 2147483647 h 1673"/>
              <a:gd name="T6" fmla="*/ 2147483647 w 830"/>
              <a:gd name="T7" fmla="*/ 2147483647 h 1673"/>
              <a:gd name="T8" fmla="*/ 2147483647 w 830"/>
              <a:gd name="T9" fmla="*/ 2147483647 h 1673"/>
              <a:gd name="T10" fmla="*/ 2147483647 w 830"/>
              <a:gd name="T11" fmla="*/ 2147483647 h 1673"/>
              <a:gd name="T12" fmla="*/ 2147483647 w 830"/>
              <a:gd name="T13" fmla="*/ 2147483647 h 1673"/>
              <a:gd name="T14" fmla="*/ 2147483647 w 830"/>
              <a:gd name="T15" fmla="*/ 2147483647 h 1673"/>
              <a:gd name="T16" fmla="*/ 2147483647 w 830"/>
              <a:gd name="T17" fmla="*/ 2147483647 h 1673"/>
              <a:gd name="T18" fmla="*/ 2147483647 w 830"/>
              <a:gd name="T19" fmla="*/ 2147483647 h 1673"/>
              <a:gd name="T20" fmla="*/ 2147483647 w 830"/>
              <a:gd name="T21" fmla="*/ 0 h 1673"/>
              <a:gd name="T22" fmla="*/ 2147483647 w 830"/>
              <a:gd name="T23" fmla="*/ 2147483647 h 1673"/>
              <a:gd name="T24" fmla="*/ 2147483647 w 830"/>
              <a:gd name="T25" fmla="*/ 2147483647 h 1673"/>
              <a:gd name="T26" fmla="*/ 2147483647 w 830"/>
              <a:gd name="T27" fmla="*/ 2147483647 h 1673"/>
              <a:gd name="T28" fmla="*/ 2147483647 w 830"/>
              <a:gd name="T29" fmla="*/ 2147483647 h 1673"/>
              <a:gd name="T30" fmla="*/ 2147483647 w 830"/>
              <a:gd name="T31" fmla="*/ 2147483647 h 1673"/>
              <a:gd name="T32" fmla="*/ 2147483647 w 830"/>
              <a:gd name="T33" fmla="*/ 2147483647 h 1673"/>
              <a:gd name="T34" fmla="*/ 2147483647 w 830"/>
              <a:gd name="T35" fmla="*/ 2147483647 h 1673"/>
              <a:gd name="T36" fmla="*/ 2147483647 w 830"/>
              <a:gd name="T37" fmla="*/ 2147483647 h 1673"/>
              <a:gd name="T38" fmla="*/ 2147483647 w 830"/>
              <a:gd name="T39" fmla="*/ 2147483647 h 1673"/>
              <a:gd name="T40" fmla="*/ 0 w 830"/>
              <a:gd name="T41" fmla="*/ 2147483647 h 1673"/>
              <a:gd name="T42" fmla="*/ 2147483647 w 830"/>
              <a:gd name="T43" fmla="*/ 2147483647 h 1673"/>
              <a:gd name="T44" fmla="*/ 2147483647 w 830"/>
              <a:gd name="T45" fmla="*/ 2147483647 h 1673"/>
              <a:gd name="T46" fmla="*/ 2147483647 w 830"/>
              <a:gd name="T47" fmla="*/ 2147483647 h 1673"/>
              <a:gd name="T48" fmla="*/ 2147483647 w 830"/>
              <a:gd name="T49" fmla="*/ 2147483647 h 1673"/>
              <a:gd name="T50" fmla="*/ 2147483647 w 830"/>
              <a:gd name="T51" fmla="*/ 2147483647 h 1673"/>
              <a:gd name="T52" fmla="*/ 2147483647 w 830"/>
              <a:gd name="T53" fmla="*/ 2147483647 h 1673"/>
              <a:gd name="T54" fmla="*/ 2147483647 w 830"/>
              <a:gd name="T55" fmla="*/ 2147483647 h 1673"/>
              <a:gd name="T56" fmla="*/ 2147483647 w 830"/>
              <a:gd name="T57" fmla="*/ 2147483647 h 1673"/>
              <a:gd name="T58" fmla="*/ 2147483647 w 830"/>
              <a:gd name="T59" fmla="*/ 2147483647 h 1673"/>
              <a:gd name="T60" fmla="*/ 2147483647 w 830"/>
              <a:gd name="T61" fmla="*/ 2147483647 h 1673"/>
              <a:gd name="T62" fmla="*/ 2147483647 w 830"/>
              <a:gd name="T63" fmla="*/ 2147483647 h 1673"/>
              <a:gd name="T64" fmla="*/ 2147483647 w 830"/>
              <a:gd name="T65" fmla="*/ 2147483647 h 1673"/>
              <a:gd name="T66" fmla="*/ 2147483647 w 830"/>
              <a:gd name="T67" fmla="*/ 2147483647 h 1673"/>
              <a:gd name="T68" fmla="*/ 2147483647 w 830"/>
              <a:gd name="T69" fmla="*/ 2147483647 h 1673"/>
              <a:gd name="T70" fmla="*/ 2147483647 w 830"/>
              <a:gd name="T71" fmla="*/ 2147483647 h 1673"/>
              <a:gd name="T72" fmla="*/ 2147483647 w 830"/>
              <a:gd name="T73" fmla="*/ 2147483647 h 1673"/>
              <a:gd name="T74" fmla="*/ 2147483647 w 830"/>
              <a:gd name="T75" fmla="*/ 2147483647 h 1673"/>
              <a:gd name="T76" fmla="*/ 2147483647 w 830"/>
              <a:gd name="T77" fmla="*/ 2147483647 h 1673"/>
              <a:gd name="T78" fmla="*/ 2147483647 w 830"/>
              <a:gd name="T79" fmla="*/ 2147483647 h 1673"/>
              <a:gd name="T80" fmla="*/ 2147483647 w 830"/>
              <a:gd name="T81" fmla="*/ 2147483647 h 1673"/>
              <a:gd name="T82" fmla="*/ 2147483647 w 830"/>
              <a:gd name="T83" fmla="*/ 2147483647 h 1673"/>
              <a:gd name="T84" fmla="*/ 2147483647 w 830"/>
              <a:gd name="T85" fmla="*/ 2147483647 h 1673"/>
              <a:gd name="T86" fmla="*/ 2147483647 w 830"/>
              <a:gd name="T87" fmla="*/ 2147483647 h 1673"/>
              <a:gd name="T88" fmla="*/ 2147483647 w 830"/>
              <a:gd name="T89" fmla="*/ 2147483647 h 1673"/>
              <a:gd name="T90" fmla="*/ 2147483647 w 830"/>
              <a:gd name="T91" fmla="*/ 2147483647 h 1673"/>
              <a:gd name="T92" fmla="*/ 2147483647 w 830"/>
              <a:gd name="T93" fmla="*/ 2147483647 h 1673"/>
              <a:gd name="T94" fmla="*/ 2147483647 w 830"/>
              <a:gd name="T95" fmla="*/ 2147483647 h 1673"/>
              <a:gd name="T96" fmla="*/ 2147483647 w 830"/>
              <a:gd name="T97" fmla="*/ 2147483647 h 1673"/>
              <a:gd name="T98" fmla="*/ 2147483647 w 830"/>
              <a:gd name="T99" fmla="*/ 2147483647 h 1673"/>
              <a:gd name="T100" fmla="*/ 2147483647 w 830"/>
              <a:gd name="T101" fmla="*/ 2147483647 h 1673"/>
              <a:gd name="T102" fmla="*/ 2147483647 w 830"/>
              <a:gd name="T103" fmla="*/ 2147483647 h 1673"/>
              <a:gd name="T104" fmla="*/ 2147483647 w 830"/>
              <a:gd name="T105" fmla="*/ 2147483647 h 1673"/>
              <a:gd name="T106" fmla="*/ 2147483647 w 830"/>
              <a:gd name="T107" fmla="*/ 2147483647 h 167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830" h="1673">
                <a:moveTo>
                  <a:pt x="830" y="0"/>
                </a:moveTo>
                <a:cubicBezTo>
                  <a:pt x="805" y="38"/>
                  <a:pt x="809" y="94"/>
                  <a:pt x="760" y="110"/>
                </a:cubicBezTo>
                <a:cubicBezTo>
                  <a:pt x="741" y="116"/>
                  <a:pt x="720" y="117"/>
                  <a:pt x="700" y="120"/>
                </a:cubicBezTo>
                <a:cubicBezTo>
                  <a:pt x="677" y="124"/>
                  <a:pt x="653" y="127"/>
                  <a:pt x="630" y="130"/>
                </a:cubicBezTo>
                <a:cubicBezTo>
                  <a:pt x="620" y="133"/>
                  <a:pt x="610" y="143"/>
                  <a:pt x="600" y="140"/>
                </a:cubicBezTo>
                <a:cubicBezTo>
                  <a:pt x="577" y="132"/>
                  <a:pt x="540" y="100"/>
                  <a:pt x="540" y="100"/>
                </a:cubicBezTo>
                <a:cubicBezTo>
                  <a:pt x="533" y="90"/>
                  <a:pt x="525" y="81"/>
                  <a:pt x="520" y="70"/>
                </a:cubicBezTo>
                <a:cubicBezTo>
                  <a:pt x="515" y="61"/>
                  <a:pt x="519" y="46"/>
                  <a:pt x="510" y="40"/>
                </a:cubicBezTo>
                <a:cubicBezTo>
                  <a:pt x="493" y="28"/>
                  <a:pt x="470" y="27"/>
                  <a:pt x="450" y="20"/>
                </a:cubicBezTo>
                <a:cubicBezTo>
                  <a:pt x="440" y="17"/>
                  <a:pt x="430" y="13"/>
                  <a:pt x="420" y="10"/>
                </a:cubicBezTo>
                <a:cubicBezTo>
                  <a:pt x="410" y="7"/>
                  <a:pt x="390" y="0"/>
                  <a:pt x="390" y="0"/>
                </a:cubicBezTo>
                <a:cubicBezTo>
                  <a:pt x="309" y="54"/>
                  <a:pt x="334" y="91"/>
                  <a:pt x="350" y="210"/>
                </a:cubicBezTo>
                <a:cubicBezTo>
                  <a:pt x="353" y="231"/>
                  <a:pt x="363" y="250"/>
                  <a:pt x="370" y="270"/>
                </a:cubicBezTo>
                <a:cubicBezTo>
                  <a:pt x="373" y="280"/>
                  <a:pt x="380" y="300"/>
                  <a:pt x="380" y="300"/>
                </a:cubicBezTo>
                <a:cubicBezTo>
                  <a:pt x="377" y="310"/>
                  <a:pt x="377" y="323"/>
                  <a:pt x="370" y="330"/>
                </a:cubicBezTo>
                <a:cubicBezTo>
                  <a:pt x="363" y="337"/>
                  <a:pt x="349" y="335"/>
                  <a:pt x="340" y="340"/>
                </a:cubicBezTo>
                <a:cubicBezTo>
                  <a:pt x="319" y="352"/>
                  <a:pt x="300" y="367"/>
                  <a:pt x="280" y="380"/>
                </a:cubicBezTo>
                <a:cubicBezTo>
                  <a:pt x="270" y="387"/>
                  <a:pt x="250" y="400"/>
                  <a:pt x="250" y="400"/>
                </a:cubicBezTo>
                <a:cubicBezTo>
                  <a:pt x="235" y="474"/>
                  <a:pt x="249" y="436"/>
                  <a:pt x="200" y="510"/>
                </a:cubicBezTo>
                <a:cubicBezTo>
                  <a:pt x="159" y="572"/>
                  <a:pt x="180" y="633"/>
                  <a:pt x="110" y="680"/>
                </a:cubicBezTo>
                <a:cubicBezTo>
                  <a:pt x="67" y="744"/>
                  <a:pt x="87" y="753"/>
                  <a:pt x="0" y="770"/>
                </a:cubicBezTo>
                <a:cubicBezTo>
                  <a:pt x="13" y="790"/>
                  <a:pt x="27" y="810"/>
                  <a:pt x="40" y="830"/>
                </a:cubicBezTo>
                <a:cubicBezTo>
                  <a:pt x="47" y="840"/>
                  <a:pt x="53" y="850"/>
                  <a:pt x="60" y="860"/>
                </a:cubicBezTo>
                <a:cubicBezTo>
                  <a:pt x="99" y="918"/>
                  <a:pt x="54" y="916"/>
                  <a:pt x="110" y="940"/>
                </a:cubicBezTo>
                <a:cubicBezTo>
                  <a:pt x="123" y="945"/>
                  <a:pt x="137" y="947"/>
                  <a:pt x="150" y="950"/>
                </a:cubicBezTo>
                <a:cubicBezTo>
                  <a:pt x="180" y="970"/>
                  <a:pt x="210" y="980"/>
                  <a:pt x="240" y="1000"/>
                </a:cubicBezTo>
                <a:cubicBezTo>
                  <a:pt x="287" y="988"/>
                  <a:pt x="333" y="972"/>
                  <a:pt x="380" y="960"/>
                </a:cubicBezTo>
                <a:cubicBezTo>
                  <a:pt x="397" y="963"/>
                  <a:pt x="420" y="956"/>
                  <a:pt x="430" y="970"/>
                </a:cubicBezTo>
                <a:cubicBezTo>
                  <a:pt x="441" y="985"/>
                  <a:pt x="382" y="1019"/>
                  <a:pt x="380" y="1020"/>
                </a:cubicBezTo>
                <a:cubicBezTo>
                  <a:pt x="383" y="1033"/>
                  <a:pt x="394" y="1047"/>
                  <a:pt x="390" y="1060"/>
                </a:cubicBezTo>
                <a:cubicBezTo>
                  <a:pt x="386" y="1071"/>
                  <a:pt x="368" y="1071"/>
                  <a:pt x="360" y="1080"/>
                </a:cubicBezTo>
                <a:cubicBezTo>
                  <a:pt x="353" y="1088"/>
                  <a:pt x="357" y="1103"/>
                  <a:pt x="350" y="1110"/>
                </a:cubicBezTo>
                <a:cubicBezTo>
                  <a:pt x="343" y="1117"/>
                  <a:pt x="329" y="1115"/>
                  <a:pt x="320" y="1120"/>
                </a:cubicBezTo>
                <a:cubicBezTo>
                  <a:pt x="309" y="1125"/>
                  <a:pt x="300" y="1133"/>
                  <a:pt x="290" y="1140"/>
                </a:cubicBezTo>
                <a:cubicBezTo>
                  <a:pt x="283" y="1150"/>
                  <a:pt x="271" y="1158"/>
                  <a:pt x="270" y="1170"/>
                </a:cubicBezTo>
                <a:cubicBezTo>
                  <a:pt x="267" y="1210"/>
                  <a:pt x="255" y="1259"/>
                  <a:pt x="280" y="1290"/>
                </a:cubicBezTo>
                <a:cubicBezTo>
                  <a:pt x="287" y="1298"/>
                  <a:pt x="430" y="1267"/>
                  <a:pt x="450" y="1260"/>
                </a:cubicBezTo>
                <a:cubicBezTo>
                  <a:pt x="464" y="1176"/>
                  <a:pt x="459" y="1184"/>
                  <a:pt x="540" y="1200"/>
                </a:cubicBezTo>
                <a:cubicBezTo>
                  <a:pt x="550" y="1207"/>
                  <a:pt x="568" y="1208"/>
                  <a:pt x="570" y="1220"/>
                </a:cubicBezTo>
                <a:cubicBezTo>
                  <a:pt x="572" y="1232"/>
                  <a:pt x="555" y="1239"/>
                  <a:pt x="550" y="1250"/>
                </a:cubicBezTo>
                <a:cubicBezTo>
                  <a:pt x="524" y="1308"/>
                  <a:pt x="539" y="1328"/>
                  <a:pt x="490" y="1360"/>
                </a:cubicBezTo>
                <a:cubicBezTo>
                  <a:pt x="463" y="1400"/>
                  <a:pt x="449" y="1394"/>
                  <a:pt x="410" y="1420"/>
                </a:cubicBezTo>
                <a:cubicBezTo>
                  <a:pt x="398" y="1479"/>
                  <a:pt x="390" y="1490"/>
                  <a:pt x="450" y="1510"/>
                </a:cubicBezTo>
                <a:cubicBezTo>
                  <a:pt x="460" y="1503"/>
                  <a:pt x="469" y="1495"/>
                  <a:pt x="480" y="1490"/>
                </a:cubicBezTo>
                <a:cubicBezTo>
                  <a:pt x="499" y="1481"/>
                  <a:pt x="540" y="1470"/>
                  <a:pt x="540" y="1470"/>
                </a:cubicBezTo>
                <a:cubicBezTo>
                  <a:pt x="547" y="1460"/>
                  <a:pt x="548" y="1441"/>
                  <a:pt x="560" y="1440"/>
                </a:cubicBezTo>
                <a:cubicBezTo>
                  <a:pt x="581" y="1437"/>
                  <a:pt x="620" y="1460"/>
                  <a:pt x="620" y="1460"/>
                </a:cubicBezTo>
                <a:cubicBezTo>
                  <a:pt x="640" y="1457"/>
                  <a:pt x="660" y="1445"/>
                  <a:pt x="680" y="1450"/>
                </a:cubicBezTo>
                <a:cubicBezTo>
                  <a:pt x="740" y="1465"/>
                  <a:pt x="676" y="1498"/>
                  <a:pt x="670" y="1500"/>
                </a:cubicBezTo>
                <a:cubicBezTo>
                  <a:pt x="644" y="1507"/>
                  <a:pt x="617" y="1507"/>
                  <a:pt x="590" y="1510"/>
                </a:cubicBezTo>
                <a:cubicBezTo>
                  <a:pt x="540" y="1527"/>
                  <a:pt x="563" y="1510"/>
                  <a:pt x="540" y="1580"/>
                </a:cubicBezTo>
                <a:cubicBezTo>
                  <a:pt x="533" y="1600"/>
                  <a:pt x="500" y="1593"/>
                  <a:pt x="480" y="1600"/>
                </a:cubicBezTo>
                <a:cubicBezTo>
                  <a:pt x="457" y="1608"/>
                  <a:pt x="420" y="1640"/>
                  <a:pt x="420" y="1640"/>
                </a:cubicBezTo>
                <a:cubicBezTo>
                  <a:pt x="409" y="1673"/>
                  <a:pt x="399" y="1670"/>
                  <a:pt x="420" y="1670"/>
                </a:cubicBez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0252" name="Freeform 16"/>
          <p:cNvSpPr>
            <a:spLocks noChangeAspect="1"/>
          </p:cNvSpPr>
          <p:nvPr/>
        </p:nvSpPr>
        <p:spPr bwMode="auto">
          <a:xfrm>
            <a:off x="1365253" y="4010043"/>
            <a:ext cx="271463" cy="950913"/>
          </a:xfrm>
          <a:custGeom>
            <a:avLst/>
            <a:gdLst>
              <a:gd name="T0" fmla="*/ 2147483647 w 218"/>
              <a:gd name="T1" fmla="*/ 0 h 780"/>
              <a:gd name="T2" fmla="*/ 2147483647 w 218"/>
              <a:gd name="T3" fmla="*/ 2147483647 h 780"/>
              <a:gd name="T4" fmla="*/ 2147483647 w 218"/>
              <a:gd name="T5" fmla="*/ 2147483647 h 780"/>
              <a:gd name="T6" fmla="*/ 2147483647 w 218"/>
              <a:gd name="T7" fmla="*/ 2147483647 h 780"/>
              <a:gd name="T8" fmla="*/ 2147483647 w 218"/>
              <a:gd name="T9" fmla="*/ 2147483647 h 780"/>
              <a:gd name="T10" fmla="*/ 2147483647 w 218"/>
              <a:gd name="T11" fmla="*/ 2147483647 h 780"/>
              <a:gd name="T12" fmla="*/ 2147483647 w 218"/>
              <a:gd name="T13" fmla="*/ 2147483647 h 780"/>
              <a:gd name="T14" fmla="*/ 2147483647 w 218"/>
              <a:gd name="T15" fmla="*/ 2147483647 h 780"/>
              <a:gd name="T16" fmla="*/ 2147483647 w 218"/>
              <a:gd name="T17" fmla="*/ 2147483647 h 780"/>
              <a:gd name="T18" fmla="*/ 2147483647 w 218"/>
              <a:gd name="T19" fmla="*/ 2147483647 h 780"/>
              <a:gd name="T20" fmla="*/ 2147483647 w 218"/>
              <a:gd name="T21" fmla="*/ 2147483647 h 780"/>
              <a:gd name="T22" fmla="*/ 2147483647 w 218"/>
              <a:gd name="T23" fmla="*/ 2147483647 h 780"/>
              <a:gd name="T24" fmla="*/ 2147483647 w 218"/>
              <a:gd name="T25" fmla="*/ 2147483647 h 780"/>
              <a:gd name="T26" fmla="*/ 2147483647 w 218"/>
              <a:gd name="T27" fmla="*/ 2147483647 h 780"/>
              <a:gd name="T28" fmla="*/ 2147483647 w 218"/>
              <a:gd name="T29" fmla="*/ 2147483647 h 78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8" h="780">
                <a:moveTo>
                  <a:pt x="78" y="0"/>
                </a:moveTo>
                <a:cubicBezTo>
                  <a:pt x="88" y="30"/>
                  <a:pt x="102" y="56"/>
                  <a:pt x="78" y="90"/>
                </a:cubicBezTo>
                <a:cubicBezTo>
                  <a:pt x="64" y="110"/>
                  <a:pt x="18" y="130"/>
                  <a:pt x="18" y="130"/>
                </a:cubicBezTo>
                <a:cubicBezTo>
                  <a:pt x="3" y="176"/>
                  <a:pt x="0" y="184"/>
                  <a:pt x="48" y="200"/>
                </a:cubicBezTo>
                <a:cubicBezTo>
                  <a:pt x="61" y="220"/>
                  <a:pt x="80" y="237"/>
                  <a:pt x="88" y="260"/>
                </a:cubicBezTo>
                <a:cubicBezTo>
                  <a:pt x="95" y="280"/>
                  <a:pt x="108" y="320"/>
                  <a:pt x="108" y="320"/>
                </a:cubicBezTo>
                <a:cubicBezTo>
                  <a:pt x="105" y="333"/>
                  <a:pt x="103" y="347"/>
                  <a:pt x="98" y="360"/>
                </a:cubicBezTo>
                <a:cubicBezTo>
                  <a:pt x="93" y="371"/>
                  <a:pt x="75" y="378"/>
                  <a:pt x="78" y="390"/>
                </a:cubicBezTo>
                <a:cubicBezTo>
                  <a:pt x="87" y="431"/>
                  <a:pt x="133" y="477"/>
                  <a:pt x="168" y="500"/>
                </a:cubicBezTo>
                <a:cubicBezTo>
                  <a:pt x="195" y="491"/>
                  <a:pt x="208" y="476"/>
                  <a:pt x="208" y="520"/>
                </a:cubicBezTo>
                <a:cubicBezTo>
                  <a:pt x="208" y="534"/>
                  <a:pt x="202" y="547"/>
                  <a:pt x="198" y="560"/>
                </a:cubicBezTo>
                <a:cubicBezTo>
                  <a:pt x="192" y="580"/>
                  <a:pt x="178" y="620"/>
                  <a:pt x="178" y="620"/>
                </a:cubicBezTo>
                <a:cubicBezTo>
                  <a:pt x="202" y="691"/>
                  <a:pt x="186" y="662"/>
                  <a:pt x="218" y="710"/>
                </a:cubicBezTo>
                <a:cubicBezTo>
                  <a:pt x="208" y="717"/>
                  <a:pt x="199" y="725"/>
                  <a:pt x="188" y="730"/>
                </a:cubicBezTo>
                <a:cubicBezTo>
                  <a:pt x="151" y="746"/>
                  <a:pt x="138" y="733"/>
                  <a:pt x="138" y="780"/>
                </a:cubicBez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0253" name="Freeform 17"/>
          <p:cNvSpPr>
            <a:spLocks noChangeAspect="1"/>
          </p:cNvSpPr>
          <p:nvPr/>
        </p:nvSpPr>
        <p:spPr bwMode="auto">
          <a:xfrm>
            <a:off x="2224097" y="2251093"/>
            <a:ext cx="458787" cy="1260475"/>
          </a:xfrm>
          <a:custGeom>
            <a:avLst/>
            <a:gdLst>
              <a:gd name="T0" fmla="*/ 2147483647 w 369"/>
              <a:gd name="T1" fmla="*/ 2147483647 h 1244"/>
              <a:gd name="T2" fmla="*/ 2147483647 w 369"/>
              <a:gd name="T3" fmla="*/ 2147483647 h 1244"/>
              <a:gd name="T4" fmla="*/ 2147483647 w 369"/>
              <a:gd name="T5" fmla="*/ 2147483647 h 1244"/>
              <a:gd name="T6" fmla="*/ 2147483647 w 369"/>
              <a:gd name="T7" fmla="*/ 2147483647 h 1244"/>
              <a:gd name="T8" fmla="*/ 2147483647 w 369"/>
              <a:gd name="T9" fmla="*/ 2147483647 h 1244"/>
              <a:gd name="T10" fmla="*/ 2147483647 w 369"/>
              <a:gd name="T11" fmla="*/ 2147483647 h 1244"/>
              <a:gd name="T12" fmla="*/ 2147483647 w 369"/>
              <a:gd name="T13" fmla="*/ 2147483647 h 1244"/>
              <a:gd name="T14" fmla="*/ 2147483647 w 369"/>
              <a:gd name="T15" fmla="*/ 2147483647 h 1244"/>
              <a:gd name="T16" fmla="*/ 2147483647 w 369"/>
              <a:gd name="T17" fmla="*/ 2147483647 h 1244"/>
              <a:gd name="T18" fmla="*/ 2147483647 w 369"/>
              <a:gd name="T19" fmla="*/ 2147483647 h 1244"/>
              <a:gd name="T20" fmla="*/ 2147483647 w 369"/>
              <a:gd name="T21" fmla="*/ 2147483647 h 1244"/>
              <a:gd name="T22" fmla="*/ 2147483647 w 369"/>
              <a:gd name="T23" fmla="*/ 2147483647 h 1244"/>
              <a:gd name="T24" fmla="*/ 2147483647 w 369"/>
              <a:gd name="T25" fmla="*/ 2147483647 h 1244"/>
              <a:gd name="T26" fmla="*/ 2147483647 w 369"/>
              <a:gd name="T27" fmla="*/ 2147483647 h 1244"/>
              <a:gd name="T28" fmla="*/ 2147483647 w 369"/>
              <a:gd name="T29" fmla="*/ 2147483647 h 1244"/>
              <a:gd name="T30" fmla="*/ 2147483647 w 369"/>
              <a:gd name="T31" fmla="*/ 2147483647 h 1244"/>
              <a:gd name="T32" fmla="*/ 2147483647 w 369"/>
              <a:gd name="T33" fmla="*/ 2147483647 h 1244"/>
              <a:gd name="T34" fmla="*/ 2147483647 w 369"/>
              <a:gd name="T35" fmla="*/ 2147483647 h 1244"/>
              <a:gd name="T36" fmla="*/ 2147483647 w 369"/>
              <a:gd name="T37" fmla="*/ 2147483647 h 1244"/>
              <a:gd name="T38" fmla="*/ 2147483647 w 369"/>
              <a:gd name="T39" fmla="*/ 2147483647 h 1244"/>
              <a:gd name="T40" fmla="*/ 2147483647 w 369"/>
              <a:gd name="T41" fmla="*/ 2147483647 h 124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69" h="1244">
                <a:moveTo>
                  <a:pt x="369" y="14"/>
                </a:moveTo>
                <a:cubicBezTo>
                  <a:pt x="326" y="0"/>
                  <a:pt x="291" y="10"/>
                  <a:pt x="249" y="24"/>
                </a:cubicBezTo>
                <a:cubicBezTo>
                  <a:pt x="204" y="92"/>
                  <a:pt x="264" y="17"/>
                  <a:pt x="159" y="64"/>
                </a:cubicBezTo>
                <a:cubicBezTo>
                  <a:pt x="129" y="77"/>
                  <a:pt x="119" y="154"/>
                  <a:pt x="119" y="154"/>
                </a:cubicBezTo>
                <a:cubicBezTo>
                  <a:pt x="117" y="171"/>
                  <a:pt x="115" y="245"/>
                  <a:pt x="99" y="274"/>
                </a:cubicBezTo>
                <a:cubicBezTo>
                  <a:pt x="42" y="377"/>
                  <a:pt x="72" y="296"/>
                  <a:pt x="49" y="364"/>
                </a:cubicBezTo>
                <a:cubicBezTo>
                  <a:pt x="52" y="397"/>
                  <a:pt x="53" y="431"/>
                  <a:pt x="59" y="464"/>
                </a:cubicBezTo>
                <a:cubicBezTo>
                  <a:pt x="63" y="485"/>
                  <a:pt x="79" y="524"/>
                  <a:pt x="79" y="524"/>
                </a:cubicBezTo>
                <a:cubicBezTo>
                  <a:pt x="76" y="547"/>
                  <a:pt x="76" y="571"/>
                  <a:pt x="69" y="594"/>
                </a:cubicBezTo>
                <a:cubicBezTo>
                  <a:pt x="66" y="606"/>
                  <a:pt x="49" y="612"/>
                  <a:pt x="49" y="624"/>
                </a:cubicBezTo>
                <a:cubicBezTo>
                  <a:pt x="49" y="636"/>
                  <a:pt x="62" y="644"/>
                  <a:pt x="69" y="654"/>
                </a:cubicBezTo>
                <a:cubicBezTo>
                  <a:pt x="72" y="691"/>
                  <a:pt x="71" y="728"/>
                  <a:pt x="79" y="764"/>
                </a:cubicBezTo>
                <a:cubicBezTo>
                  <a:pt x="82" y="776"/>
                  <a:pt x="87" y="793"/>
                  <a:pt x="99" y="794"/>
                </a:cubicBezTo>
                <a:cubicBezTo>
                  <a:pt x="120" y="797"/>
                  <a:pt x="159" y="774"/>
                  <a:pt x="159" y="774"/>
                </a:cubicBezTo>
                <a:cubicBezTo>
                  <a:pt x="169" y="777"/>
                  <a:pt x="187" y="774"/>
                  <a:pt x="189" y="784"/>
                </a:cubicBezTo>
                <a:cubicBezTo>
                  <a:pt x="206" y="888"/>
                  <a:pt x="159" y="904"/>
                  <a:pt x="139" y="984"/>
                </a:cubicBezTo>
                <a:cubicBezTo>
                  <a:pt x="135" y="1000"/>
                  <a:pt x="138" y="1020"/>
                  <a:pt x="129" y="1034"/>
                </a:cubicBezTo>
                <a:cubicBezTo>
                  <a:pt x="123" y="1043"/>
                  <a:pt x="109" y="1041"/>
                  <a:pt x="99" y="1044"/>
                </a:cubicBezTo>
                <a:cubicBezTo>
                  <a:pt x="66" y="1142"/>
                  <a:pt x="119" y="1004"/>
                  <a:pt x="59" y="1094"/>
                </a:cubicBezTo>
                <a:cubicBezTo>
                  <a:pt x="20" y="1153"/>
                  <a:pt x="83" y="1123"/>
                  <a:pt x="19" y="1144"/>
                </a:cubicBezTo>
                <a:cubicBezTo>
                  <a:pt x="8" y="1178"/>
                  <a:pt x="0" y="1215"/>
                  <a:pt x="29" y="1244"/>
                </a:cubicBez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0254" name="Freeform 18"/>
          <p:cNvSpPr>
            <a:spLocks noChangeAspect="1"/>
          </p:cNvSpPr>
          <p:nvPr/>
        </p:nvSpPr>
        <p:spPr bwMode="auto">
          <a:xfrm>
            <a:off x="2803525" y="4402156"/>
            <a:ext cx="1206500" cy="1125537"/>
          </a:xfrm>
          <a:custGeom>
            <a:avLst/>
            <a:gdLst>
              <a:gd name="T0" fmla="*/ 2147483647 w 974"/>
              <a:gd name="T1" fmla="*/ 0 h 1110"/>
              <a:gd name="T2" fmla="*/ 2147483647 w 974"/>
              <a:gd name="T3" fmla="*/ 2147483647 h 1110"/>
              <a:gd name="T4" fmla="*/ 2147483647 w 974"/>
              <a:gd name="T5" fmla="*/ 2147483647 h 1110"/>
              <a:gd name="T6" fmla="*/ 2147483647 w 974"/>
              <a:gd name="T7" fmla="*/ 2147483647 h 1110"/>
              <a:gd name="T8" fmla="*/ 2147483647 w 974"/>
              <a:gd name="T9" fmla="*/ 2147483647 h 1110"/>
              <a:gd name="T10" fmla="*/ 2147483647 w 974"/>
              <a:gd name="T11" fmla="*/ 2147483647 h 1110"/>
              <a:gd name="T12" fmla="*/ 2147483647 w 974"/>
              <a:gd name="T13" fmla="*/ 2147483647 h 1110"/>
              <a:gd name="T14" fmla="*/ 2147483647 w 974"/>
              <a:gd name="T15" fmla="*/ 2147483647 h 1110"/>
              <a:gd name="T16" fmla="*/ 2147483647 w 974"/>
              <a:gd name="T17" fmla="*/ 2147483647 h 1110"/>
              <a:gd name="T18" fmla="*/ 2147483647 w 974"/>
              <a:gd name="T19" fmla="*/ 2147483647 h 1110"/>
              <a:gd name="T20" fmla="*/ 2147483647 w 974"/>
              <a:gd name="T21" fmla="*/ 2147483647 h 1110"/>
              <a:gd name="T22" fmla="*/ 2147483647 w 974"/>
              <a:gd name="T23" fmla="*/ 2147483647 h 1110"/>
              <a:gd name="T24" fmla="*/ 2147483647 w 974"/>
              <a:gd name="T25" fmla="*/ 2147483647 h 1110"/>
              <a:gd name="T26" fmla="*/ 2147483647 w 974"/>
              <a:gd name="T27" fmla="*/ 2147483647 h 1110"/>
              <a:gd name="T28" fmla="*/ 2147483647 w 974"/>
              <a:gd name="T29" fmla="*/ 2147483647 h 1110"/>
              <a:gd name="T30" fmla="*/ 2147483647 w 974"/>
              <a:gd name="T31" fmla="*/ 2147483647 h 1110"/>
              <a:gd name="T32" fmla="*/ 2147483647 w 974"/>
              <a:gd name="T33" fmla="*/ 2147483647 h 1110"/>
              <a:gd name="T34" fmla="*/ 2147483647 w 974"/>
              <a:gd name="T35" fmla="*/ 2147483647 h 1110"/>
              <a:gd name="T36" fmla="*/ 2147483647 w 974"/>
              <a:gd name="T37" fmla="*/ 2147483647 h 1110"/>
              <a:gd name="T38" fmla="*/ 2147483647 w 974"/>
              <a:gd name="T39" fmla="*/ 2147483647 h 1110"/>
              <a:gd name="T40" fmla="*/ 2147483647 w 974"/>
              <a:gd name="T41" fmla="*/ 2147483647 h 1110"/>
              <a:gd name="T42" fmla="*/ 2147483647 w 974"/>
              <a:gd name="T43" fmla="*/ 2147483647 h 1110"/>
              <a:gd name="T44" fmla="*/ 2147483647 w 974"/>
              <a:gd name="T45" fmla="*/ 2147483647 h 1110"/>
              <a:gd name="T46" fmla="*/ 2147483647 w 974"/>
              <a:gd name="T47" fmla="*/ 2147483647 h 1110"/>
              <a:gd name="T48" fmla="*/ 2147483647 w 974"/>
              <a:gd name="T49" fmla="*/ 2147483647 h 1110"/>
              <a:gd name="T50" fmla="*/ 2147483647 w 974"/>
              <a:gd name="T51" fmla="*/ 2147483647 h 111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974" h="1110">
                <a:moveTo>
                  <a:pt x="144" y="0"/>
                </a:moveTo>
                <a:cubicBezTo>
                  <a:pt x="52" y="31"/>
                  <a:pt x="93" y="41"/>
                  <a:pt x="74" y="160"/>
                </a:cubicBezTo>
                <a:cubicBezTo>
                  <a:pt x="67" y="203"/>
                  <a:pt x="48" y="244"/>
                  <a:pt x="24" y="280"/>
                </a:cubicBezTo>
                <a:cubicBezTo>
                  <a:pt x="21" y="300"/>
                  <a:pt x="18" y="320"/>
                  <a:pt x="14" y="340"/>
                </a:cubicBezTo>
                <a:cubicBezTo>
                  <a:pt x="12" y="350"/>
                  <a:pt x="0" y="360"/>
                  <a:pt x="4" y="370"/>
                </a:cubicBezTo>
                <a:cubicBezTo>
                  <a:pt x="10" y="385"/>
                  <a:pt x="51" y="396"/>
                  <a:pt x="64" y="400"/>
                </a:cubicBezTo>
                <a:cubicBezTo>
                  <a:pt x="93" y="487"/>
                  <a:pt x="83" y="476"/>
                  <a:pt x="184" y="490"/>
                </a:cubicBezTo>
                <a:cubicBezTo>
                  <a:pt x="194" y="487"/>
                  <a:pt x="207" y="487"/>
                  <a:pt x="214" y="480"/>
                </a:cubicBezTo>
                <a:cubicBezTo>
                  <a:pt x="221" y="473"/>
                  <a:pt x="216" y="457"/>
                  <a:pt x="224" y="450"/>
                </a:cubicBezTo>
                <a:cubicBezTo>
                  <a:pt x="235" y="441"/>
                  <a:pt x="251" y="443"/>
                  <a:pt x="264" y="440"/>
                </a:cubicBezTo>
                <a:cubicBezTo>
                  <a:pt x="285" y="523"/>
                  <a:pt x="283" y="580"/>
                  <a:pt x="374" y="610"/>
                </a:cubicBezTo>
                <a:cubicBezTo>
                  <a:pt x="382" y="633"/>
                  <a:pt x="377" y="663"/>
                  <a:pt x="394" y="680"/>
                </a:cubicBezTo>
                <a:cubicBezTo>
                  <a:pt x="404" y="690"/>
                  <a:pt x="421" y="687"/>
                  <a:pt x="434" y="690"/>
                </a:cubicBezTo>
                <a:cubicBezTo>
                  <a:pt x="441" y="700"/>
                  <a:pt x="449" y="709"/>
                  <a:pt x="454" y="720"/>
                </a:cubicBezTo>
                <a:cubicBezTo>
                  <a:pt x="459" y="729"/>
                  <a:pt x="457" y="743"/>
                  <a:pt x="464" y="750"/>
                </a:cubicBezTo>
                <a:cubicBezTo>
                  <a:pt x="469" y="755"/>
                  <a:pt x="534" y="770"/>
                  <a:pt x="534" y="770"/>
                </a:cubicBezTo>
                <a:cubicBezTo>
                  <a:pt x="561" y="850"/>
                  <a:pt x="521" y="757"/>
                  <a:pt x="574" y="810"/>
                </a:cubicBezTo>
                <a:cubicBezTo>
                  <a:pt x="581" y="817"/>
                  <a:pt x="577" y="833"/>
                  <a:pt x="584" y="840"/>
                </a:cubicBezTo>
                <a:cubicBezTo>
                  <a:pt x="589" y="845"/>
                  <a:pt x="654" y="860"/>
                  <a:pt x="654" y="860"/>
                </a:cubicBezTo>
                <a:cubicBezTo>
                  <a:pt x="704" y="935"/>
                  <a:pt x="642" y="996"/>
                  <a:pt x="744" y="1030"/>
                </a:cubicBezTo>
                <a:cubicBezTo>
                  <a:pt x="754" y="1027"/>
                  <a:pt x="764" y="1016"/>
                  <a:pt x="774" y="1020"/>
                </a:cubicBezTo>
                <a:cubicBezTo>
                  <a:pt x="785" y="1024"/>
                  <a:pt x="785" y="1042"/>
                  <a:pt x="794" y="1050"/>
                </a:cubicBezTo>
                <a:cubicBezTo>
                  <a:pt x="802" y="1057"/>
                  <a:pt x="814" y="1057"/>
                  <a:pt x="824" y="1060"/>
                </a:cubicBezTo>
                <a:cubicBezTo>
                  <a:pt x="837" y="1057"/>
                  <a:pt x="851" y="1046"/>
                  <a:pt x="864" y="1050"/>
                </a:cubicBezTo>
                <a:cubicBezTo>
                  <a:pt x="887" y="1057"/>
                  <a:pt x="901" y="1082"/>
                  <a:pt x="924" y="1090"/>
                </a:cubicBezTo>
                <a:cubicBezTo>
                  <a:pt x="961" y="1102"/>
                  <a:pt x="945" y="1095"/>
                  <a:pt x="974" y="1110"/>
                </a:cubicBez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0255" name="Freeform 19"/>
          <p:cNvSpPr>
            <a:spLocks noChangeAspect="1"/>
          </p:cNvSpPr>
          <p:nvPr/>
        </p:nvSpPr>
        <p:spPr bwMode="auto">
          <a:xfrm>
            <a:off x="3905250" y="2562243"/>
            <a:ext cx="1574800" cy="1584325"/>
          </a:xfrm>
          <a:custGeom>
            <a:avLst/>
            <a:gdLst>
              <a:gd name="T0" fmla="*/ 2147483647 w 1271"/>
              <a:gd name="T1" fmla="*/ 2147483647 h 1562"/>
              <a:gd name="T2" fmla="*/ 2147483647 w 1271"/>
              <a:gd name="T3" fmla="*/ 2147483647 h 1562"/>
              <a:gd name="T4" fmla="*/ 2147483647 w 1271"/>
              <a:gd name="T5" fmla="*/ 2147483647 h 1562"/>
              <a:gd name="T6" fmla="*/ 2147483647 w 1271"/>
              <a:gd name="T7" fmla="*/ 2147483647 h 1562"/>
              <a:gd name="T8" fmla="*/ 2147483647 w 1271"/>
              <a:gd name="T9" fmla="*/ 2147483647 h 1562"/>
              <a:gd name="T10" fmla="*/ 2147483647 w 1271"/>
              <a:gd name="T11" fmla="*/ 2147483647 h 1562"/>
              <a:gd name="T12" fmla="*/ 2147483647 w 1271"/>
              <a:gd name="T13" fmla="*/ 2147483647 h 1562"/>
              <a:gd name="T14" fmla="*/ 2147483647 w 1271"/>
              <a:gd name="T15" fmla="*/ 2147483647 h 1562"/>
              <a:gd name="T16" fmla="*/ 2147483647 w 1271"/>
              <a:gd name="T17" fmla="*/ 2147483647 h 1562"/>
              <a:gd name="T18" fmla="*/ 2147483647 w 1271"/>
              <a:gd name="T19" fmla="*/ 2147483647 h 1562"/>
              <a:gd name="T20" fmla="*/ 2147483647 w 1271"/>
              <a:gd name="T21" fmla="*/ 2147483647 h 1562"/>
              <a:gd name="T22" fmla="*/ 2147483647 w 1271"/>
              <a:gd name="T23" fmla="*/ 2147483647 h 1562"/>
              <a:gd name="T24" fmla="*/ 2147483647 w 1271"/>
              <a:gd name="T25" fmla="*/ 2147483647 h 1562"/>
              <a:gd name="T26" fmla="*/ 2147483647 w 1271"/>
              <a:gd name="T27" fmla="*/ 2147483647 h 1562"/>
              <a:gd name="T28" fmla="*/ 2147483647 w 1271"/>
              <a:gd name="T29" fmla="*/ 2147483647 h 1562"/>
              <a:gd name="T30" fmla="*/ 2147483647 w 1271"/>
              <a:gd name="T31" fmla="*/ 2147483647 h 1562"/>
              <a:gd name="T32" fmla="*/ 2147483647 w 1271"/>
              <a:gd name="T33" fmla="*/ 2147483647 h 1562"/>
              <a:gd name="T34" fmla="*/ 2147483647 w 1271"/>
              <a:gd name="T35" fmla="*/ 2147483647 h 1562"/>
              <a:gd name="T36" fmla="*/ 2147483647 w 1271"/>
              <a:gd name="T37" fmla="*/ 2147483647 h 1562"/>
              <a:gd name="T38" fmla="*/ 2147483647 w 1271"/>
              <a:gd name="T39" fmla="*/ 2147483647 h 1562"/>
              <a:gd name="T40" fmla="*/ 2147483647 w 1271"/>
              <a:gd name="T41" fmla="*/ 2147483647 h 1562"/>
              <a:gd name="T42" fmla="*/ 2147483647 w 1271"/>
              <a:gd name="T43" fmla="*/ 2147483647 h 1562"/>
              <a:gd name="T44" fmla="*/ 2147483647 w 1271"/>
              <a:gd name="T45" fmla="*/ 2147483647 h 1562"/>
              <a:gd name="T46" fmla="*/ 2147483647 w 1271"/>
              <a:gd name="T47" fmla="*/ 2147483647 h 1562"/>
              <a:gd name="T48" fmla="*/ 2147483647 w 1271"/>
              <a:gd name="T49" fmla="*/ 2147483647 h 1562"/>
              <a:gd name="T50" fmla="*/ 2147483647 w 1271"/>
              <a:gd name="T51" fmla="*/ 2147483647 h 1562"/>
              <a:gd name="T52" fmla="*/ 2147483647 w 1271"/>
              <a:gd name="T53" fmla="*/ 2147483647 h 1562"/>
              <a:gd name="T54" fmla="*/ 2147483647 w 1271"/>
              <a:gd name="T55" fmla="*/ 2147483647 h 1562"/>
              <a:gd name="T56" fmla="*/ 2147483647 w 1271"/>
              <a:gd name="T57" fmla="*/ 2147483647 h 1562"/>
              <a:gd name="T58" fmla="*/ 2147483647 w 1271"/>
              <a:gd name="T59" fmla="*/ 2147483647 h 1562"/>
              <a:gd name="T60" fmla="*/ 2147483647 w 1271"/>
              <a:gd name="T61" fmla="*/ 2147483647 h 1562"/>
              <a:gd name="T62" fmla="*/ 2147483647 w 1271"/>
              <a:gd name="T63" fmla="*/ 2147483647 h 1562"/>
              <a:gd name="T64" fmla="*/ 2147483647 w 1271"/>
              <a:gd name="T65" fmla="*/ 2147483647 h 1562"/>
              <a:gd name="T66" fmla="*/ 2147483647 w 1271"/>
              <a:gd name="T67" fmla="*/ 2147483647 h 1562"/>
              <a:gd name="T68" fmla="*/ 2147483647 w 1271"/>
              <a:gd name="T69" fmla="*/ 2147483647 h 1562"/>
              <a:gd name="T70" fmla="*/ 2147483647 w 1271"/>
              <a:gd name="T71" fmla="*/ 2147483647 h 1562"/>
              <a:gd name="T72" fmla="*/ 2147483647 w 1271"/>
              <a:gd name="T73" fmla="*/ 2147483647 h 1562"/>
              <a:gd name="T74" fmla="*/ 2147483647 w 1271"/>
              <a:gd name="T75" fmla="*/ 2147483647 h 1562"/>
              <a:gd name="T76" fmla="*/ 2147483647 w 1271"/>
              <a:gd name="T77" fmla="*/ 2147483647 h 1562"/>
              <a:gd name="T78" fmla="*/ 2147483647 w 1271"/>
              <a:gd name="T79" fmla="*/ 2147483647 h 1562"/>
              <a:gd name="T80" fmla="*/ 2147483647 w 1271"/>
              <a:gd name="T81" fmla="*/ 2147483647 h 1562"/>
              <a:gd name="T82" fmla="*/ 2147483647 w 1271"/>
              <a:gd name="T83" fmla="*/ 2147483647 h 1562"/>
              <a:gd name="T84" fmla="*/ 2147483647 w 1271"/>
              <a:gd name="T85" fmla="*/ 2147483647 h 1562"/>
              <a:gd name="T86" fmla="*/ 2147483647 w 1271"/>
              <a:gd name="T87" fmla="*/ 2147483647 h 1562"/>
              <a:gd name="T88" fmla="*/ 2147483647 w 1271"/>
              <a:gd name="T89" fmla="*/ 2147483647 h 1562"/>
              <a:gd name="T90" fmla="*/ 2147483647 w 1271"/>
              <a:gd name="T91" fmla="*/ 2147483647 h 1562"/>
              <a:gd name="T92" fmla="*/ 2147483647 w 1271"/>
              <a:gd name="T93" fmla="*/ 2147483647 h 1562"/>
              <a:gd name="T94" fmla="*/ 2147483647 w 1271"/>
              <a:gd name="T95" fmla="*/ 2147483647 h 1562"/>
              <a:gd name="T96" fmla="*/ 2147483647 w 1271"/>
              <a:gd name="T97" fmla="*/ 2147483647 h 1562"/>
              <a:gd name="T98" fmla="*/ 2147483647 w 1271"/>
              <a:gd name="T99" fmla="*/ 2147483647 h 1562"/>
              <a:gd name="T100" fmla="*/ 2147483647 w 1271"/>
              <a:gd name="T101" fmla="*/ 2147483647 h 1562"/>
              <a:gd name="T102" fmla="*/ 2147483647 w 1271"/>
              <a:gd name="T103" fmla="*/ 2147483647 h 1562"/>
              <a:gd name="T104" fmla="*/ 2147483647 w 1271"/>
              <a:gd name="T105" fmla="*/ 2147483647 h 1562"/>
              <a:gd name="T106" fmla="*/ 2147483647 w 1271"/>
              <a:gd name="T107" fmla="*/ 2147483647 h 1562"/>
              <a:gd name="T108" fmla="*/ 2147483647 w 1271"/>
              <a:gd name="T109" fmla="*/ 2147483647 h 1562"/>
              <a:gd name="T110" fmla="*/ 2147483647 w 1271"/>
              <a:gd name="T111" fmla="*/ 2147483647 h 1562"/>
              <a:gd name="T112" fmla="*/ 2147483647 w 1271"/>
              <a:gd name="T113" fmla="*/ 2147483647 h 1562"/>
              <a:gd name="T114" fmla="*/ 2147483647 w 1271"/>
              <a:gd name="T115" fmla="*/ 2147483647 h 1562"/>
              <a:gd name="T116" fmla="*/ 2147483647 w 1271"/>
              <a:gd name="T117" fmla="*/ 2147483647 h 1562"/>
              <a:gd name="T118" fmla="*/ 2147483647 w 1271"/>
              <a:gd name="T119" fmla="*/ 0 h 156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271" h="1562">
                <a:moveTo>
                  <a:pt x="1262" y="435"/>
                </a:moveTo>
                <a:cubicBezTo>
                  <a:pt x="1244" y="491"/>
                  <a:pt x="1271" y="422"/>
                  <a:pt x="1232" y="472"/>
                </a:cubicBezTo>
                <a:cubicBezTo>
                  <a:pt x="1227" y="478"/>
                  <a:pt x="1231" y="489"/>
                  <a:pt x="1225" y="495"/>
                </a:cubicBezTo>
                <a:cubicBezTo>
                  <a:pt x="1221" y="499"/>
                  <a:pt x="1167" y="518"/>
                  <a:pt x="1157" y="525"/>
                </a:cubicBezTo>
                <a:cubicBezTo>
                  <a:pt x="1136" y="555"/>
                  <a:pt x="1148" y="566"/>
                  <a:pt x="1112" y="577"/>
                </a:cubicBezTo>
                <a:cubicBezTo>
                  <a:pt x="1049" y="570"/>
                  <a:pt x="1033" y="562"/>
                  <a:pt x="970" y="570"/>
                </a:cubicBezTo>
                <a:cubicBezTo>
                  <a:pt x="913" y="587"/>
                  <a:pt x="959" y="635"/>
                  <a:pt x="902" y="652"/>
                </a:cubicBezTo>
                <a:cubicBezTo>
                  <a:pt x="850" y="687"/>
                  <a:pt x="872" y="672"/>
                  <a:pt x="835" y="697"/>
                </a:cubicBezTo>
                <a:cubicBezTo>
                  <a:pt x="822" y="706"/>
                  <a:pt x="790" y="712"/>
                  <a:pt x="790" y="712"/>
                </a:cubicBezTo>
                <a:cubicBezTo>
                  <a:pt x="765" y="728"/>
                  <a:pt x="755" y="748"/>
                  <a:pt x="730" y="765"/>
                </a:cubicBezTo>
                <a:cubicBezTo>
                  <a:pt x="694" y="819"/>
                  <a:pt x="713" y="798"/>
                  <a:pt x="677" y="832"/>
                </a:cubicBezTo>
                <a:cubicBezTo>
                  <a:pt x="675" y="840"/>
                  <a:pt x="675" y="849"/>
                  <a:pt x="670" y="855"/>
                </a:cubicBezTo>
                <a:cubicBezTo>
                  <a:pt x="664" y="862"/>
                  <a:pt x="648" y="861"/>
                  <a:pt x="647" y="870"/>
                </a:cubicBezTo>
                <a:cubicBezTo>
                  <a:pt x="642" y="922"/>
                  <a:pt x="652" y="975"/>
                  <a:pt x="655" y="1027"/>
                </a:cubicBezTo>
                <a:cubicBezTo>
                  <a:pt x="649" y="1074"/>
                  <a:pt x="656" y="1102"/>
                  <a:pt x="610" y="1117"/>
                </a:cubicBezTo>
                <a:cubicBezTo>
                  <a:pt x="598" y="1135"/>
                  <a:pt x="592" y="1141"/>
                  <a:pt x="587" y="1162"/>
                </a:cubicBezTo>
                <a:cubicBezTo>
                  <a:pt x="584" y="1177"/>
                  <a:pt x="587" y="1194"/>
                  <a:pt x="580" y="1207"/>
                </a:cubicBezTo>
                <a:cubicBezTo>
                  <a:pt x="576" y="1214"/>
                  <a:pt x="565" y="1212"/>
                  <a:pt x="557" y="1215"/>
                </a:cubicBezTo>
                <a:cubicBezTo>
                  <a:pt x="525" y="1262"/>
                  <a:pt x="535" y="1283"/>
                  <a:pt x="565" y="1327"/>
                </a:cubicBezTo>
                <a:cubicBezTo>
                  <a:pt x="572" y="1351"/>
                  <a:pt x="593" y="1385"/>
                  <a:pt x="572" y="1410"/>
                </a:cubicBezTo>
                <a:cubicBezTo>
                  <a:pt x="565" y="1418"/>
                  <a:pt x="552" y="1415"/>
                  <a:pt x="542" y="1417"/>
                </a:cubicBezTo>
                <a:cubicBezTo>
                  <a:pt x="537" y="1425"/>
                  <a:pt x="528" y="1431"/>
                  <a:pt x="527" y="1440"/>
                </a:cubicBezTo>
                <a:cubicBezTo>
                  <a:pt x="526" y="1446"/>
                  <a:pt x="547" y="1498"/>
                  <a:pt x="550" y="1507"/>
                </a:cubicBezTo>
                <a:cubicBezTo>
                  <a:pt x="535" y="1562"/>
                  <a:pt x="523" y="1545"/>
                  <a:pt x="467" y="1537"/>
                </a:cubicBezTo>
                <a:cubicBezTo>
                  <a:pt x="449" y="1484"/>
                  <a:pt x="441" y="1434"/>
                  <a:pt x="392" y="1402"/>
                </a:cubicBezTo>
                <a:cubicBezTo>
                  <a:pt x="387" y="1395"/>
                  <a:pt x="383" y="1386"/>
                  <a:pt x="377" y="1380"/>
                </a:cubicBezTo>
                <a:cubicBezTo>
                  <a:pt x="371" y="1374"/>
                  <a:pt x="360" y="1372"/>
                  <a:pt x="355" y="1365"/>
                </a:cubicBezTo>
                <a:cubicBezTo>
                  <a:pt x="350" y="1359"/>
                  <a:pt x="351" y="1349"/>
                  <a:pt x="347" y="1342"/>
                </a:cubicBezTo>
                <a:cubicBezTo>
                  <a:pt x="333" y="1315"/>
                  <a:pt x="314" y="1306"/>
                  <a:pt x="287" y="1297"/>
                </a:cubicBezTo>
                <a:cubicBezTo>
                  <a:pt x="267" y="1268"/>
                  <a:pt x="254" y="1268"/>
                  <a:pt x="220" y="1260"/>
                </a:cubicBezTo>
                <a:cubicBezTo>
                  <a:pt x="165" y="1262"/>
                  <a:pt x="110" y="1263"/>
                  <a:pt x="55" y="1267"/>
                </a:cubicBezTo>
                <a:cubicBezTo>
                  <a:pt x="6" y="1271"/>
                  <a:pt x="57" y="1284"/>
                  <a:pt x="10" y="1267"/>
                </a:cubicBezTo>
                <a:cubicBezTo>
                  <a:pt x="7" y="1260"/>
                  <a:pt x="0" y="1252"/>
                  <a:pt x="2" y="1245"/>
                </a:cubicBezTo>
                <a:cubicBezTo>
                  <a:pt x="8" y="1228"/>
                  <a:pt x="22" y="1215"/>
                  <a:pt x="32" y="1200"/>
                </a:cubicBezTo>
                <a:cubicBezTo>
                  <a:pt x="59" y="1160"/>
                  <a:pt x="46" y="1126"/>
                  <a:pt x="92" y="1095"/>
                </a:cubicBezTo>
                <a:cubicBezTo>
                  <a:pt x="112" y="1038"/>
                  <a:pt x="84" y="1104"/>
                  <a:pt x="122" y="1057"/>
                </a:cubicBezTo>
                <a:cubicBezTo>
                  <a:pt x="163" y="1006"/>
                  <a:pt x="89" y="1063"/>
                  <a:pt x="152" y="1020"/>
                </a:cubicBezTo>
                <a:cubicBezTo>
                  <a:pt x="164" y="955"/>
                  <a:pt x="169" y="975"/>
                  <a:pt x="227" y="937"/>
                </a:cubicBezTo>
                <a:cubicBezTo>
                  <a:pt x="242" y="927"/>
                  <a:pt x="272" y="907"/>
                  <a:pt x="272" y="907"/>
                </a:cubicBezTo>
                <a:cubicBezTo>
                  <a:pt x="296" y="872"/>
                  <a:pt x="284" y="894"/>
                  <a:pt x="302" y="840"/>
                </a:cubicBezTo>
                <a:cubicBezTo>
                  <a:pt x="307" y="825"/>
                  <a:pt x="317" y="795"/>
                  <a:pt x="317" y="795"/>
                </a:cubicBezTo>
                <a:cubicBezTo>
                  <a:pt x="314" y="764"/>
                  <a:pt x="287" y="682"/>
                  <a:pt x="302" y="652"/>
                </a:cubicBezTo>
                <a:cubicBezTo>
                  <a:pt x="309" y="638"/>
                  <a:pt x="331" y="639"/>
                  <a:pt x="347" y="637"/>
                </a:cubicBezTo>
                <a:cubicBezTo>
                  <a:pt x="379" y="633"/>
                  <a:pt x="412" y="632"/>
                  <a:pt x="445" y="630"/>
                </a:cubicBezTo>
                <a:cubicBezTo>
                  <a:pt x="472" y="620"/>
                  <a:pt x="495" y="616"/>
                  <a:pt x="520" y="600"/>
                </a:cubicBezTo>
                <a:cubicBezTo>
                  <a:pt x="522" y="555"/>
                  <a:pt x="518" y="509"/>
                  <a:pt x="527" y="465"/>
                </a:cubicBezTo>
                <a:cubicBezTo>
                  <a:pt x="531" y="447"/>
                  <a:pt x="557" y="420"/>
                  <a:pt x="557" y="420"/>
                </a:cubicBezTo>
                <a:cubicBezTo>
                  <a:pt x="560" y="402"/>
                  <a:pt x="555" y="382"/>
                  <a:pt x="565" y="367"/>
                </a:cubicBezTo>
                <a:cubicBezTo>
                  <a:pt x="575" y="352"/>
                  <a:pt x="610" y="337"/>
                  <a:pt x="610" y="337"/>
                </a:cubicBezTo>
                <a:cubicBezTo>
                  <a:pt x="623" y="297"/>
                  <a:pt x="654" y="294"/>
                  <a:pt x="685" y="277"/>
                </a:cubicBezTo>
                <a:cubicBezTo>
                  <a:pt x="701" y="268"/>
                  <a:pt x="715" y="257"/>
                  <a:pt x="730" y="247"/>
                </a:cubicBezTo>
                <a:cubicBezTo>
                  <a:pt x="737" y="242"/>
                  <a:pt x="752" y="232"/>
                  <a:pt x="752" y="232"/>
                </a:cubicBezTo>
                <a:cubicBezTo>
                  <a:pt x="769" y="206"/>
                  <a:pt x="783" y="198"/>
                  <a:pt x="812" y="187"/>
                </a:cubicBezTo>
                <a:cubicBezTo>
                  <a:pt x="830" y="161"/>
                  <a:pt x="846" y="160"/>
                  <a:pt x="872" y="142"/>
                </a:cubicBezTo>
                <a:cubicBezTo>
                  <a:pt x="870" y="125"/>
                  <a:pt x="874" y="105"/>
                  <a:pt x="865" y="90"/>
                </a:cubicBezTo>
                <a:cubicBezTo>
                  <a:pt x="855" y="75"/>
                  <a:pt x="835" y="70"/>
                  <a:pt x="820" y="60"/>
                </a:cubicBezTo>
                <a:cubicBezTo>
                  <a:pt x="812" y="55"/>
                  <a:pt x="797" y="45"/>
                  <a:pt x="797" y="45"/>
                </a:cubicBezTo>
                <a:cubicBezTo>
                  <a:pt x="746" y="57"/>
                  <a:pt x="748" y="59"/>
                  <a:pt x="737" y="7"/>
                </a:cubicBezTo>
                <a:cubicBezTo>
                  <a:pt x="683" y="43"/>
                  <a:pt x="710" y="41"/>
                  <a:pt x="662" y="30"/>
                </a:cubicBezTo>
                <a:cubicBezTo>
                  <a:pt x="645" y="4"/>
                  <a:pt x="640" y="13"/>
                  <a:pt x="655" y="0"/>
                </a:cubicBez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0256" name="Freeform 20"/>
          <p:cNvSpPr>
            <a:spLocks noChangeAspect="1"/>
          </p:cNvSpPr>
          <p:nvPr/>
        </p:nvSpPr>
        <p:spPr bwMode="auto">
          <a:xfrm>
            <a:off x="2681297" y="2697163"/>
            <a:ext cx="1239837" cy="1885950"/>
          </a:xfrm>
          <a:custGeom>
            <a:avLst/>
            <a:gdLst>
              <a:gd name="T0" fmla="*/ 2147483647 w 1001"/>
              <a:gd name="T1" fmla="*/ 1039227325 h 1862"/>
              <a:gd name="T2" fmla="*/ 2147483647 w 1001"/>
              <a:gd name="T3" fmla="*/ 2147483647 h 1862"/>
              <a:gd name="T4" fmla="*/ 2147483647 w 1001"/>
              <a:gd name="T5" fmla="*/ 2147483647 h 1862"/>
              <a:gd name="T6" fmla="*/ 2147483647 w 1001"/>
              <a:gd name="T7" fmla="*/ 2147483647 h 1862"/>
              <a:gd name="T8" fmla="*/ 2147483647 w 1001"/>
              <a:gd name="T9" fmla="*/ 2147483647 h 1862"/>
              <a:gd name="T10" fmla="*/ 2147483647 w 1001"/>
              <a:gd name="T11" fmla="*/ 2147483647 h 1862"/>
              <a:gd name="T12" fmla="*/ 2147483647 w 1001"/>
              <a:gd name="T13" fmla="*/ 2147483647 h 1862"/>
              <a:gd name="T14" fmla="*/ 2147483647 w 1001"/>
              <a:gd name="T15" fmla="*/ 2147483647 h 1862"/>
              <a:gd name="T16" fmla="*/ 2147483647 w 1001"/>
              <a:gd name="T17" fmla="*/ 2147483647 h 1862"/>
              <a:gd name="T18" fmla="*/ 2147483647 w 1001"/>
              <a:gd name="T19" fmla="*/ 2147483647 h 1862"/>
              <a:gd name="T20" fmla="*/ 2147483647 w 1001"/>
              <a:gd name="T21" fmla="*/ 2147483647 h 1862"/>
              <a:gd name="T22" fmla="*/ 2147483647 w 1001"/>
              <a:gd name="T23" fmla="*/ 2147483647 h 1862"/>
              <a:gd name="T24" fmla="*/ 2147483647 w 1001"/>
              <a:gd name="T25" fmla="*/ 2147483647 h 1862"/>
              <a:gd name="T26" fmla="*/ 2147483647 w 1001"/>
              <a:gd name="T27" fmla="*/ 2147483647 h 1862"/>
              <a:gd name="T28" fmla="*/ 2147483647 w 1001"/>
              <a:gd name="T29" fmla="*/ 2147483647 h 1862"/>
              <a:gd name="T30" fmla="*/ 0 w 1001"/>
              <a:gd name="T31" fmla="*/ 2147483647 h 1862"/>
              <a:gd name="T32" fmla="*/ 2147483647 w 1001"/>
              <a:gd name="T33" fmla="*/ 2147483647 h 1862"/>
              <a:gd name="T34" fmla="*/ 2147483647 w 1001"/>
              <a:gd name="T35" fmla="*/ 2147483647 h 1862"/>
              <a:gd name="T36" fmla="*/ 2147483647 w 1001"/>
              <a:gd name="T37" fmla="*/ 2147483647 h 1862"/>
              <a:gd name="T38" fmla="*/ 2147483647 w 1001"/>
              <a:gd name="T39" fmla="*/ 2147483647 h 1862"/>
              <a:gd name="T40" fmla="*/ 2147483647 w 1001"/>
              <a:gd name="T41" fmla="*/ 2147483647 h 1862"/>
              <a:gd name="T42" fmla="*/ 2147483647 w 1001"/>
              <a:gd name="T43" fmla="*/ 2147483647 h 1862"/>
              <a:gd name="T44" fmla="*/ 2147483647 w 1001"/>
              <a:gd name="T45" fmla="*/ 2147483647 h 1862"/>
              <a:gd name="T46" fmla="*/ 2147483647 w 1001"/>
              <a:gd name="T47" fmla="*/ 2147483647 h 1862"/>
              <a:gd name="T48" fmla="*/ 2147483647 w 1001"/>
              <a:gd name="T49" fmla="*/ 2147483647 h 1862"/>
              <a:gd name="T50" fmla="*/ 2147483647 w 1001"/>
              <a:gd name="T51" fmla="*/ 2147483647 h 1862"/>
              <a:gd name="T52" fmla="*/ 2147483647 w 1001"/>
              <a:gd name="T53" fmla="*/ 2147483647 h 1862"/>
              <a:gd name="T54" fmla="*/ 2147483647 w 1001"/>
              <a:gd name="T55" fmla="*/ 2147483647 h 1862"/>
              <a:gd name="T56" fmla="*/ 2147483647 w 1001"/>
              <a:gd name="T57" fmla="*/ 2147483647 h 1862"/>
              <a:gd name="T58" fmla="*/ 2147483647 w 1001"/>
              <a:gd name="T59" fmla="*/ 2147483647 h 1862"/>
              <a:gd name="T60" fmla="*/ 2147483647 w 1001"/>
              <a:gd name="T61" fmla="*/ 2147483647 h 1862"/>
              <a:gd name="T62" fmla="*/ 2147483647 w 1001"/>
              <a:gd name="T63" fmla="*/ 2147483647 h 1862"/>
              <a:gd name="T64" fmla="*/ 2147483647 w 1001"/>
              <a:gd name="T65" fmla="*/ 2147483647 h 1862"/>
              <a:gd name="T66" fmla="*/ 2147483647 w 1001"/>
              <a:gd name="T67" fmla="*/ 2147483647 h 1862"/>
              <a:gd name="T68" fmla="*/ 2147483647 w 1001"/>
              <a:gd name="T69" fmla="*/ 2147483647 h 1862"/>
              <a:gd name="T70" fmla="*/ 2147483647 w 1001"/>
              <a:gd name="T71" fmla="*/ 2147483647 h 1862"/>
              <a:gd name="T72" fmla="*/ 2147483647 w 1001"/>
              <a:gd name="T73" fmla="*/ 2147483647 h 1862"/>
              <a:gd name="T74" fmla="*/ 2147483647 w 1001"/>
              <a:gd name="T75" fmla="*/ 2147483647 h 1862"/>
              <a:gd name="T76" fmla="*/ 2147483647 w 1001"/>
              <a:gd name="T77" fmla="*/ 2147483647 h 1862"/>
              <a:gd name="T78" fmla="*/ 2147483647 w 1001"/>
              <a:gd name="T79" fmla="*/ 2147483647 h 1862"/>
              <a:gd name="T80" fmla="*/ 2147483647 w 1001"/>
              <a:gd name="T81" fmla="*/ 2147483647 h 1862"/>
              <a:gd name="T82" fmla="*/ 2147483647 w 1001"/>
              <a:gd name="T83" fmla="*/ 2147483647 h 1862"/>
              <a:gd name="T84" fmla="*/ 2147483647 w 1001"/>
              <a:gd name="T85" fmla="*/ 2147483647 h 18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001" h="1862">
                <a:moveTo>
                  <a:pt x="308" y="1"/>
                </a:moveTo>
                <a:cubicBezTo>
                  <a:pt x="275" y="4"/>
                  <a:pt x="242" y="0"/>
                  <a:pt x="210" y="9"/>
                </a:cubicBezTo>
                <a:cubicBezTo>
                  <a:pt x="203" y="11"/>
                  <a:pt x="208" y="26"/>
                  <a:pt x="203" y="31"/>
                </a:cubicBezTo>
                <a:cubicBezTo>
                  <a:pt x="187" y="47"/>
                  <a:pt x="158" y="42"/>
                  <a:pt x="135" y="46"/>
                </a:cubicBezTo>
                <a:cubicBezTo>
                  <a:pt x="151" y="108"/>
                  <a:pt x="130" y="46"/>
                  <a:pt x="165" y="99"/>
                </a:cubicBezTo>
                <a:cubicBezTo>
                  <a:pt x="186" y="131"/>
                  <a:pt x="182" y="172"/>
                  <a:pt x="203" y="204"/>
                </a:cubicBezTo>
                <a:cubicBezTo>
                  <a:pt x="197" y="220"/>
                  <a:pt x="184" y="233"/>
                  <a:pt x="180" y="249"/>
                </a:cubicBezTo>
                <a:cubicBezTo>
                  <a:pt x="167" y="301"/>
                  <a:pt x="180" y="352"/>
                  <a:pt x="150" y="399"/>
                </a:cubicBezTo>
                <a:cubicBezTo>
                  <a:pt x="141" y="428"/>
                  <a:pt x="148" y="446"/>
                  <a:pt x="158" y="474"/>
                </a:cubicBezTo>
                <a:cubicBezTo>
                  <a:pt x="118" y="486"/>
                  <a:pt x="117" y="476"/>
                  <a:pt x="105" y="519"/>
                </a:cubicBezTo>
                <a:cubicBezTo>
                  <a:pt x="115" y="581"/>
                  <a:pt x="132" y="639"/>
                  <a:pt x="150" y="699"/>
                </a:cubicBezTo>
                <a:cubicBezTo>
                  <a:pt x="148" y="714"/>
                  <a:pt x="152" y="732"/>
                  <a:pt x="143" y="744"/>
                </a:cubicBezTo>
                <a:cubicBezTo>
                  <a:pt x="133" y="759"/>
                  <a:pt x="98" y="774"/>
                  <a:pt x="98" y="774"/>
                </a:cubicBezTo>
                <a:cubicBezTo>
                  <a:pt x="93" y="789"/>
                  <a:pt x="94" y="808"/>
                  <a:pt x="83" y="819"/>
                </a:cubicBezTo>
                <a:cubicBezTo>
                  <a:pt x="70" y="832"/>
                  <a:pt x="38" y="849"/>
                  <a:pt x="38" y="849"/>
                </a:cubicBezTo>
                <a:cubicBezTo>
                  <a:pt x="18" y="879"/>
                  <a:pt x="12" y="912"/>
                  <a:pt x="0" y="946"/>
                </a:cubicBezTo>
                <a:cubicBezTo>
                  <a:pt x="3" y="956"/>
                  <a:pt x="3" y="967"/>
                  <a:pt x="8" y="976"/>
                </a:cubicBezTo>
                <a:cubicBezTo>
                  <a:pt x="16" y="992"/>
                  <a:pt x="38" y="1021"/>
                  <a:pt x="38" y="1021"/>
                </a:cubicBezTo>
                <a:cubicBezTo>
                  <a:pt x="27" y="1053"/>
                  <a:pt x="31" y="1109"/>
                  <a:pt x="60" y="1134"/>
                </a:cubicBezTo>
                <a:cubicBezTo>
                  <a:pt x="74" y="1146"/>
                  <a:pt x="105" y="1164"/>
                  <a:pt x="105" y="1164"/>
                </a:cubicBezTo>
                <a:cubicBezTo>
                  <a:pt x="119" y="1203"/>
                  <a:pt x="132" y="1244"/>
                  <a:pt x="143" y="1284"/>
                </a:cubicBezTo>
                <a:cubicBezTo>
                  <a:pt x="155" y="1326"/>
                  <a:pt x="157" y="1373"/>
                  <a:pt x="203" y="1389"/>
                </a:cubicBezTo>
                <a:cubicBezTo>
                  <a:pt x="223" y="1449"/>
                  <a:pt x="219" y="1508"/>
                  <a:pt x="233" y="1569"/>
                </a:cubicBezTo>
                <a:cubicBezTo>
                  <a:pt x="237" y="1584"/>
                  <a:pt x="243" y="1599"/>
                  <a:pt x="248" y="1614"/>
                </a:cubicBezTo>
                <a:cubicBezTo>
                  <a:pt x="250" y="1621"/>
                  <a:pt x="255" y="1636"/>
                  <a:pt x="255" y="1636"/>
                </a:cubicBezTo>
                <a:cubicBezTo>
                  <a:pt x="228" y="1678"/>
                  <a:pt x="246" y="1699"/>
                  <a:pt x="278" y="1726"/>
                </a:cubicBezTo>
                <a:cubicBezTo>
                  <a:pt x="286" y="1733"/>
                  <a:pt x="291" y="1743"/>
                  <a:pt x="300" y="1749"/>
                </a:cubicBezTo>
                <a:cubicBezTo>
                  <a:pt x="316" y="1760"/>
                  <a:pt x="401" y="1778"/>
                  <a:pt x="428" y="1786"/>
                </a:cubicBezTo>
                <a:cubicBezTo>
                  <a:pt x="471" y="1815"/>
                  <a:pt x="521" y="1814"/>
                  <a:pt x="570" y="1801"/>
                </a:cubicBezTo>
                <a:cubicBezTo>
                  <a:pt x="577" y="1744"/>
                  <a:pt x="567" y="1715"/>
                  <a:pt x="623" y="1734"/>
                </a:cubicBezTo>
                <a:cubicBezTo>
                  <a:pt x="625" y="1741"/>
                  <a:pt x="625" y="1751"/>
                  <a:pt x="630" y="1756"/>
                </a:cubicBezTo>
                <a:cubicBezTo>
                  <a:pt x="643" y="1769"/>
                  <a:pt x="675" y="1786"/>
                  <a:pt x="675" y="1786"/>
                </a:cubicBezTo>
                <a:cubicBezTo>
                  <a:pt x="693" y="1814"/>
                  <a:pt x="705" y="1813"/>
                  <a:pt x="735" y="1824"/>
                </a:cubicBezTo>
                <a:cubicBezTo>
                  <a:pt x="749" y="1862"/>
                  <a:pt x="765" y="1854"/>
                  <a:pt x="803" y="1846"/>
                </a:cubicBezTo>
                <a:cubicBezTo>
                  <a:pt x="817" y="1802"/>
                  <a:pt x="835" y="1809"/>
                  <a:pt x="878" y="1816"/>
                </a:cubicBezTo>
                <a:cubicBezTo>
                  <a:pt x="895" y="1814"/>
                  <a:pt x="916" y="1820"/>
                  <a:pt x="930" y="1809"/>
                </a:cubicBezTo>
                <a:cubicBezTo>
                  <a:pt x="947" y="1796"/>
                  <a:pt x="954" y="1723"/>
                  <a:pt x="960" y="1704"/>
                </a:cubicBezTo>
                <a:cubicBezTo>
                  <a:pt x="952" y="1679"/>
                  <a:pt x="936" y="1661"/>
                  <a:pt x="930" y="1636"/>
                </a:cubicBezTo>
                <a:cubicBezTo>
                  <a:pt x="921" y="1601"/>
                  <a:pt x="920" y="1583"/>
                  <a:pt x="900" y="1554"/>
                </a:cubicBezTo>
                <a:cubicBezTo>
                  <a:pt x="889" y="1517"/>
                  <a:pt x="888" y="1493"/>
                  <a:pt x="855" y="1471"/>
                </a:cubicBezTo>
                <a:cubicBezTo>
                  <a:pt x="826" y="1427"/>
                  <a:pt x="792" y="1394"/>
                  <a:pt x="855" y="1351"/>
                </a:cubicBezTo>
                <a:cubicBezTo>
                  <a:pt x="889" y="1301"/>
                  <a:pt x="937" y="1286"/>
                  <a:pt x="990" y="1269"/>
                </a:cubicBezTo>
                <a:cubicBezTo>
                  <a:pt x="1001" y="1216"/>
                  <a:pt x="983" y="1166"/>
                  <a:pt x="983" y="1111"/>
                </a:cubicBez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0257" name="Freeform 21"/>
          <p:cNvSpPr>
            <a:spLocks noChangeAspect="1"/>
          </p:cNvSpPr>
          <p:nvPr/>
        </p:nvSpPr>
        <p:spPr bwMode="auto">
          <a:xfrm>
            <a:off x="3833815" y="4378343"/>
            <a:ext cx="984250" cy="684213"/>
          </a:xfrm>
          <a:custGeom>
            <a:avLst/>
            <a:gdLst>
              <a:gd name="T0" fmla="*/ 2147483647 w 795"/>
              <a:gd name="T1" fmla="*/ 2147483647 h 675"/>
              <a:gd name="T2" fmla="*/ 2147483647 w 795"/>
              <a:gd name="T3" fmla="*/ 2147483647 h 675"/>
              <a:gd name="T4" fmla="*/ 2147483647 w 795"/>
              <a:gd name="T5" fmla="*/ 2147483647 h 675"/>
              <a:gd name="T6" fmla="*/ 2147483647 w 795"/>
              <a:gd name="T7" fmla="*/ 2147483647 h 675"/>
              <a:gd name="T8" fmla="*/ 2147483647 w 795"/>
              <a:gd name="T9" fmla="*/ 2147483647 h 675"/>
              <a:gd name="T10" fmla="*/ 2147483647 w 795"/>
              <a:gd name="T11" fmla="*/ 2147483647 h 675"/>
              <a:gd name="T12" fmla="*/ 2147483647 w 795"/>
              <a:gd name="T13" fmla="*/ 2147483647 h 675"/>
              <a:gd name="T14" fmla="*/ 2147483647 w 795"/>
              <a:gd name="T15" fmla="*/ 2147483647 h 675"/>
              <a:gd name="T16" fmla="*/ 2147483647 w 795"/>
              <a:gd name="T17" fmla="*/ 2147483647 h 675"/>
              <a:gd name="T18" fmla="*/ 2147483647 w 795"/>
              <a:gd name="T19" fmla="*/ 2147483647 h 675"/>
              <a:gd name="T20" fmla="*/ 2147483647 w 795"/>
              <a:gd name="T21" fmla="*/ 2147483647 h 675"/>
              <a:gd name="T22" fmla="*/ 2147483647 w 795"/>
              <a:gd name="T23" fmla="*/ 2147483647 h 675"/>
              <a:gd name="T24" fmla="*/ 2147483647 w 795"/>
              <a:gd name="T25" fmla="*/ 2147483647 h 675"/>
              <a:gd name="T26" fmla="*/ 2147483647 w 795"/>
              <a:gd name="T27" fmla="*/ 2147483647 h 675"/>
              <a:gd name="T28" fmla="*/ 2147483647 w 795"/>
              <a:gd name="T29" fmla="*/ 2147483647 h 675"/>
              <a:gd name="T30" fmla="*/ 0 w 795"/>
              <a:gd name="T31" fmla="*/ 0 h 67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95" h="675">
                <a:moveTo>
                  <a:pt x="795" y="675"/>
                </a:moveTo>
                <a:cubicBezTo>
                  <a:pt x="770" y="637"/>
                  <a:pt x="788" y="657"/>
                  <a:pt x="735" y="622"/>
                </a:cubicBezTo>
                <a:cubicBezTo>
                  <a:pt x="722" y="613"/>
                  <a:pt x="690" y="607"/>
                  <a:pt x="690" y="607"/>
                </a:cubicBezTo>
                <a:cubicBezTo>
                  <a:pt x="675" y="610"/>
                  <a:pt x="660" y="611"/>
                  <a:pt x="645" y="615"/>
                </a:cubicBezTo>
                <a:cubicBezTo>
                  <a:pt x="630" y="619"/>
                  <a:pt x="600" y="630"/>
                  <a:pt x="600" y="630"/>
                </a:cubicBezTo>
                <a:cubicBezTo>
                  <a:pt x="578" y="627"/>
                  <a:pt x="530" y="632"/>
                  <a:pt x="510" y="607"/>
                </a:cubicBezTo>
                <a:cubicBezTo>
                  <a:pt x="488" y="580"/>
                  <a:pt x="510" y="569"/>
                  <a:pt x="465" y="555"/>
                </a:cubicBezTo>
                <a:cubicBezTo>
                  <a:pt x="460" y="547"/>
                  <a:pt x="454" y="540"/>
                  <a:pt x="450" y="532"/>
                </a:cubicBezTo>
                <a:cubicBezTo>
                  <a:pt x="444" y="518"/>
                  <a:pt x="450" y="492"/>
                  <a:pt x="435" y="487"/>
                </a:cubicBezTo>
                <a:cubicBezTo>
                  <a:pt x="378" y="468"/>
                  <a:pt x="322" y="451"/>
                  <a:pt x="263" y="442"/>
                </a:cubicBezTo>
                <a:cubicBezTo>
                  <a:pt x="255" y="437"/>
                  <a:pt x="247" y="433"/>
                  <a:pt x="240" y="427"/>
                </a:cubicBezTo>
                <a:cubicBezTo>
                  <a:pt x="234" y="421"/>
                  <a:pt x="232" y="411"/>
                  <a:pt x="225" y="405"/>
                </a:cubicBezTo>
                <a:cubicBezTo>
                  <a:pt x="221" y="402"/>
                  <a:pt x="184" y="391"/>
                  <a:pt x="180" y="390"/>
                </a:cubicBezTo>
                <a:cubicBezTo>
                  <a:pt x="156" y="382"/>
                  <a:pt x="137" y="368"/>
                  <a:pt x="113" y="360"/>
                </a:cubicBezTo>
                <a:cubicBezTo>
                  <a:pt x="105" y="294"/>
                  <a:pt x="115" y="287"/>
                  <a:pt x="60" y="270"/>
                </a:cubicBezTo>
                <a:cubicBezTo>
                  <a:pt x="56" y="195"/>
                  <a:pt x="62" y="62"/>
                  <a:pt x="0" y="0"/>
                </a:cubicBez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0258" name="Freeform 22"/>
          <p:cNvSpPr>
            <a:spLocks noChangeAspect="1"/>
          </p:cNvSpPr>
          <p:nvPr/>
        </p:nvSpPr>
        <p:spPr bwMode="auto">
          <a:xfrm>
            <a:off x="1090615" y="4711718"/>
            <a:ext cx="2000250" cy="881063"/>
          </a:xfrm>
          <a:custGeom>
            <a:avLst/>
            <a:gdLst>
              <a:gd name="T0" fmla="*/ 0 w 1613"/>
              <a:gd name="T1" fmla="*/ 0 h 870"/>
              <a:gd name="T2" fmla="*/ 2147483647 w 1613"/>
              <a:gd name="T3" fmla="*/ 2147483647 h 870"/>
              <a:gd name="T4" fmla="*/ 2147483647 w 1613"/>
              <a:gd name="T5" fmla="*/ 2147483647 h 870"/>
              <a:gd name="T6" fmla="*/ 2147483647 w 1613"/>
              <a:gd name="T7" fmla="*/ 2147483647 h 870"/>
              <a:gd name="T8" fmla="*/ 2147483647 w 1613"/>
              <a:gd name="T9" fmla="*/ 2147483647 h 870"/>
              <a:gd name="T10" fmla="*/ 2147483647 w 1613"/>
              <a:gd name="T11" fmla="*/ 2147483647 h 870"/>
              <a:gd name="T12" fmla="*/ 2147483647 w 1613"/>
              <a:gd name="T13" fmla="*/ 2147483647 h 870"/>
              <a:gd name="T14" fmla="*/ 2147483647 w 1613"/>
              <a:gd name="T15" fmla="*/ 2147483647 h 870"/>
              <a:gd name="T16" fmla="*/ 2147483647 w 1613"/>
              <a:gd name="T17" fmla="*/ 2147483647 h 870"/>
              <a:gd name="T18" fmla="*/ 2147483647 w 1613"/>
              <a:gd name="T19" fmla="*/ 2147483647 h 870"/>
              <a:gd name="T20" fmla="*/ 2147483647 w 1613"/>
              <a:gd name="T21" fmla="*/ 2147483647 h 870"/>
              <a:gd name="T22" fmla="*/ 2147483647 w 1613"/>
              <a:gd name="T23" fmla="*/ 2147483647 h 870"/>
              <a:gd name="T24" fmla="*/ 2147483647 w 1613"/>
              <a:gd name="T25" fmla="*/ 2147483647 h 870"/>
              <a:gd name="T26" fmla="*/ 2147483647 w 1613"/>
              <a:gd name="T27" fmla="*/ 2147483647 h 870"/>
              <a:gd name="T28" fmla="*/ 2147483647 w 1613"/>
              <a:gd name="T29" fmla="*/ 2147483647 h 870"/>
              <a:gd name="T30" fmla="*/ 2147483647 w 1613"/>
              <a:gd name="T31" fmla="*/ 2147483647 h 870"/>
              <a:gd name="T32" fmla="*/ 2147483647 w 1613"/>
              <a:gd name="T33" fmla="*/ 2147483647 h 870"/>
              <a:gd name="T34" fmla="*/ 2147483647 w 1613"/>
              <a:gd name="T35" fmla="*/ 2147483647 h 870"/>
              <a:gd name="T36" fmla="*/ 2147483647 w 1613"/>
              <a:gd name="T37" fmla="*/ 2147483647 h 870"/>
              <a:gd name="T38" fmla="*/ 2147483647 w 1613"/>
              <a:gd name="T39" fmla="*/ 2147483647 h 870"/>
              <a:gd name="T40" fmla="*/ 2147483647 w 1613"/>
              <a:gd name="T41" fmla="*/ 2147483647 h 870"/>
              <a:gd name="T42" fmla="*/ 2147483647 w 1613"/>
              <a:gd name="T43" fmla="*/ 2147483647 h 870"/>
              <a:gd name="T44" fmla="*/ 2147483647 w 1613"/>
              <a:gd name="T45" fmla="*/ 2147483647 h 870"/>
              <a:gd name="T46" fmla="*/ 2147483647 w 1613"/>
              <a:gd name="T47" fmla="*/ 2147483647 h 870"/>
              <a:gd name="T48" fmla="*/ 2147483647 w 1613"/>
              <a:gd name="T49" fmla="*/ 2147483647 h 870"/>
              <a:gd name="T50" fmla="*/ 2147483647 w 1613"/>
              <a:gd name="T51" fmla="*/ 2147483647 h 870"/>
              <a:gd name="T52" fmla="*/ 2147483647 w 1613"/>
              <a:gd name="T53" fmla="*/ 2147483647 h 870"/>
              <a:gd name="T54" fmla="*/ 2147483647 w 1613"/>
              <a:gd name="T55" fmla="*/ 2147483647 h 870"/>
              <a:gd name="T56" fmla="*/ 2147483647 w 1613"/>
              <a:gd name="T57" fmla="*/ 2147483647 h 870"/>
              <a:gd name="T58" fmla="*/ 2147483647 w 1613"/>
              <a:gd name="T59" fmla="*/ 2147483647 h 870"/>
              <a:gd name="T60" fmla="*/ 2147483647 w 1613"/>
              <a:gd name="T61" fmla="*/ 2147483647 h 870"/>
              <a:gd name="T62" fmla="*/ 2147483647 w 1613"/>
              <a:gd name="T63" fmla="*/ 2147483647 h 870"/>
              <a:gd name="T64" fmla="*/ 2147483647 w 1613"/>
              <a:gd name="T65" fmla="*/ 2147483647 h 870"/>
              <a:gd name="T66" fmla="*/ 2147483647 w 1613"/>
              <a:gd name="T67" fmla="*/ 2147483647 h 870"/>
              <a:gd name="T68" fmla="*/ 2147483647 w 1613"/>
              <a:gd name="T69" fmla="*/ 2147483647 h 870"/>
              <a:gd name="T70" fmla="*/ 2147483647 w 1613"/>
              <a:gd name="T71" fmla="*/ 2147483647 h 870"/>
              <a:gd name="T72" fmla="*/ 2147483647 w 1613"/>
              <a:gd name="T73" fmla="*/ 2147483647 h 870"/>
              <a:gd name="T74" fmla="*/ 2147483647 w 1613"/>
              <a:gd name="T75" fmla="*/ 2147483647 h 870"/>
              <a:gd name="T76" fmla="*/ 2147483647 w 1613"/>
              <a:gd name="T77" fmla="*/ 2147483647 h 870"/>
              <a:gd name="T78" fmla="*/ 2147483647 w 1613"/>
              <a:gd name="T79" fmla="*/ 2147483647 h 870"/>
              <a:gd name="T80" fmla="*/ 2147483647 w 1613"/>
              <a:gd name="T81" fmla="*/ 2147483647 h 870"/>
              <a:gd name="T82" fmla="*/ 2147483647 w 1613"/>
              <a:gd name="T83" fmla="*/ 2147483647 h 870"/>
              <a:gd name="T84" fmla="*/ 2147483647 w 1613"/>
              <a:gd name="T85" fmla="*/ 2147483647 h 870"/>
              <a:gd name="T86" fmla="*/ 2147483647 w 1613"/>
              <a:gd name="T87" fmla="*/ 2147483647 h 870"/>
              <a:gd name="T88" fmla="*/ 2147483647 w 1613"/>
              <a:gd name="T89" fmla="*/ 2147483647 h 870"/>
              <a:gd name="T90" fmla="*/ 2147483647 w 1613"/>
              <a:gd name="T91" fmla="*/ 2147483647 h 870"/>
              <a:gd name="T92" fmla="*/ 2147483647 w 1613"/>
              <a:gd name="T93" fmla="*/ 2147483647 h 870"/>
              <a:gd name="T94" fmla="*/ 2147483647 w 1613"/>
              <a:gd name="T95" fmla="*/ 2147483647 h 870"/>
              <a:gd name="T96" fmla="*/ 2147483647 w 1613"/>
              <a:gd name="T97" fmla="*/ 2147483647 h 87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613" h="870">
                <a:moveTo>
                  <a:pt x="0" y="0"/>
                </a:moveTo>
                <a:cubicBezTo>
                  <a:pt x="5" y="7"/>
                  <a:pt x="9" y="16"/>
                  <a:pt x="15" y="22"/>
                </a:cubicBezTo>
                <a:cubicBezTo>
                  <a:pt x="21" y="28"/>
                  <a:pt x="32" y="29"/>
                  <a:pt x="37" y="37"/>
                </a:cubicBezTo>
                <a:cubicBezTo>
                  <a:pt x="45" y="50"/>
                  <a:pt x="39" y="73"/>
                  <a:pt x="52" y="82"/>
                </a:cubicBezTo>
                <a:cubicBezTo>
                  <a:pt x="67" y="92"/>
                  <a:pt x="82" y="102"/>
                  <a:pt x="97" y="112"/>
                </a:cubicBezTo>
                <a:cubicBezTo>
                  <a:pt x="105" y="117"/>
                  <a:pt x="120" y="127"/>
                  <a:pt x="120" y="127"/>
                </a:cubicBezTo>
                <a:cubicBezTo>
                  <a:pt x="155" y="179"/>
                  <a:pt x="135" y="162"/>
                  <a:pt x="172" y="187"/>
                </a:cubicBezTo>
                <a:cubicBezTo>
                  <a:pt x="182" y="202"/>
                  <a:pt x="192" y="217"/>
                  <a:pt x="202" y="232"/>
                </a:cubicBezTo>
                <a:cubicBezTo>
                  <a:pt x="212" y="247"/>
                  <a:pt x="247" y="262"/>
                  <a:pt x="247" y="262"/>
                </a:cubicBezTo>
                <a:cubicBezTo>
                  <a:pt x="265" y="316"/>
                  <a:pt x="249" y="298"/>
                  <a:pt x="285" y="322"/>
                </a:cubicBezTo>
                <a:cubicBezTo>
                  <a:pt x="288" y="331"/>
                  <a:pt x="302" y="385"/>
                  <a:pt x="307" y="390"/>
                </a:cubicBezTo>
                <a:cubicBezTo>
                  <a:pt x="313" y="396"/>
                  <a:pt x="322" y="395"/>
                  <a:pt x="330" y="397"/>
                </a:cubicBezTo>
                <a:cubicBezTo>
                  <a:pt x="363" y="420"/>
                  <a:pt x="365" y="435"/>
                  <a:pt x="390" y="397"/>
                </a:cubicBezTo>
                <a:cubicBezTo>
                  <a:pt x="387" y="360"/>
                  <a:pt x="391" y="321"/>
                  <a:pt x="382" y="285"/>
                </a:cubicBezTo>
                <a:cubicBezTo>
                  <a:pt x="380" y="276"/>
                  <a:pt x="365" y="277"/>
                  <a:pt x="360" y="270"/>
                </a:cubicBezTo>
                <a:cubicBezTo>
                  <a:pt x="355" y="264"/>
                  <a:pt x="355" y="255"/>
                  <a:pt x="352" y="247"/>
                </a:cubicBezTo>
                <a:cubicBezTo>
                  <a:pt x="399" y="216"/>
                  <a:pt x="360" y="246"/>
                  <a:pt x="412" y="262"/>
                </a:cubicBezTo>
                <a:cubicBezTo>
                  <a:pt x="425" y="260"/>
                  <a:pt x="438" y="258"/>
                  <a:pt x="450" y="255"/>
                </a:cubicBezTo>
                <a:cubicBezTo>
                  <a:pt x="458" y="253"/>
                  <a:pt x="464" y="246"/>
                  <a:pt x="472" y="247"/>
                </a:cubicBezTo>
                <a:cubicBezTo>
                  <a:pt x="488" y="249"/>
                  <a:pt x="517" y="262"/>
                  <a:pt x="517" y="262"/>
                </a:cubicBezTo>
                <a:cubicBezTo>
                  <a:pt x="571" y="249"/>
                  <a:pt x="621" y="270"/>
                  <a:pt x="675" y="277"/>
                </a:cubicBezTo>
                <a:cubicBezTo>
                  <a:pt x="706" y="288"/>
                  <a:pt x="731" y="275"/>
                  <a:pt x="765" y="270"/>
                </a:cubicBezTo>
                <a:cubicBezTo>
                  <a:pt x="772" y="248"/>
                  <a:pt x="767" y="221"/>
                  <a:pt x="780" y="202"/>
                </a:cubicBezTo>
                <a:cubicBezTo>
                  <a:pt x="790" y="187"/>
                  <a:pt x="825" y="172"/>
                  <a:pt x="825" y="172"/>
                </a:cubicBezTo>
                <a:cubicBezTo>
                  <a:pt x="854" y="129"/>
                  <a:pt x="829" y="154"/>
                  <a:pt x="847" y="172"/>
                </a:cubicBezTo>
                <a:cubicBezTo>
                  <a:pt x="853" y="178"/>
                  <a:pt x="862" y="177"/>
                  <a:pt x="870" y="180"/>
                </a:cubicBezTo>
                <a:cubicBezTo>
                  <a:pt x="904" y="168"/>
                  <a:pt x="930" y="163"/>
                  <a:pt x="967" y="157"/>
                </a:cubicBezTo>
                <a:cubicBezTo>
                  <a:pt x="975" y="160"/>
                  <a:pt x="984" y="159"/>
                  <a:pt x="990" y="165"/>
                </a:cubicBezTo>
                <a:cubicBezTo>
                  <a:pt x="995" y="170"/>
                  <a:pt x="990" y="184"/>
                  <a:pt x="997" y="187"/>
                </a:cubicBezTo>
                <a:cubicBezTo>
                  <a:pt x="1018" y="195"/>
                  <a:pt x="1042" y="192"/>
                  <a:pt x="1065" y="195"/>
                </a:cubicBezTo>
                <a:cubicBezTo>
                  <a:pt x="1077" y="234"/>
                  <a:pt x="1085" y="211"/>
                  <a:pt x="1110" y="247"/>
                </a:cubicBezTo>
                <a:cubicBezTo>
                  <a:pt x="1115" y="262"/>
                  <a:pt x="1131" y="277"/>
                  <a:pt x="1125" y="292"/>
                </a:cubicBezTo>
                <a:cubicBezTo>
                  <a:pt x="1121" y="302"/>
                  <a:pt x="1089" y="312"/>
                  <a:pt x="1080" y="315"/>
                </a:cubicBezTo>
                <a:cubicBezTo>
                  <a:pt x="1066" y="353"/>
                  <a:pt x="1058" y="393"/>
                  <a:pt x="1035" y="427"/>
                </a:cubicBezTo>
                <a:cubicBezTo>
                  <a:pt x="1051" y="479"/>
                  <a:pt x="1026" y="424"/>
                  <a:pt x="1102" y="457"/>
                </a:cubicBezTo>
                <a:cubicBezTo>
                  <a:pt x="1109" y="460"/>
                  <a:pt x="1104" y="474"/>
                  <a:pt x="1110" y="480"/>
                </a:cubicBezTo>
                <a:cubicBezTo>
                  <a:pt x="1123" y="493"/>
                  <a:pt x="1155" y="510"/>
                  <a:pt x="1155" y="510"/>
                </a:cubicBezTo>
                <a:cubicBezTo>
                  <a:pt x="1168" y="529"/>
                  <a:pt x="1185" y="593"/>
                  <a:pt x="1192" y="600"/>
                </a:cubicBezTo>
                <a:cubicBezTo>
                  <a:pt x="1205" y="613"/>
                  <a:pt x="1237" y="630"/>
                  <a:pt x="1237" y="630"/>
                </a:cubicBezTo>
                <a:cubicBezTo>
                  <a:pt x="1255" y="680"/>
                  <a:pt x="1228" y="624"/>
                  <a:pt x="1282" y="660"/>
                </a:cubicBezTo>
                <a:cubicBezTo>
                  <a:pt x="1288" y="664"/>
                  <a:pt x="1285" y="676"/>
                  <a:pt x="1290" y="682"/>
                </a:cubicBezTo>
                <a:cubicBezTo>
                  <a:pt x="1296" y="689"/>
                  <a:pt x="1305" y="692"/>
                  <a:pt x="1312" y="697"/>
                </a:cubicBezTo>
                <a:cubicBezTo>
                  <a:pt x="1333" y="730"/>
                  <a:pt x="1349" y="727"/>
                  <a:pt x="1387" y="735"/>
                </a:cubicBezTo>
                <a:cubicBezTo>
                  <a:pt x="1403" y="746"/>
                  <a:pt x="1415" y="763"/>
                  <a:pt x="1432" y="772"/>
                </a:cubicBezTo>
                <a:cubicBezTo>
                  <a:pt x="1446" y="780"/>
                  <a:pt x="1477" y="787"/>
                  <a:pt x="1477" y="787"/>
                </a:cubicBezTo>
                <a:cubicBezTo>
                  <a:pt x="1485" y="792"/>
                  <a:pt x="1494" y="795"/>
                  <a:pt x="1500" y="802"/>
                </a:cubicBezTo>
                <a:cubicBezTo>
                  <a:pt x="1505" y="808"/>
                  <a:pt x="1500" y="821"/>
                  <a:pt x="1507" y="825"/>
                </a:cubicBezTo>
                <a:cubicBezTo>
                  <a:pt x="1523" y="833"/>
                  <a:pt x="1542" y="830"/>
                  <a:pt x="1560" y="832"/>
                </a:cubicBezTo>
                <a:cubicBezTo>
                  <a:pt x="1613" y="846"/>
                  <a:pt x="1574" y="839"/>
                  <a:pt x="1605" y="870"/>
                </a:cubicBez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0259" name="Freeform 23"/>
          <p:cNvSpPr>
            <a:spLocks noChangeAspect="1"/>
          </p:cNvSpPr>
          <p:nvPr/>
        </p:nvSpPr>
        <p:spPr bwMode="auto">
          <a:xfrm>
            <a:off x="2425709" y="4610100"/>
            <a:ext cx="485775" cy="419100"/>
          </a:xfrm>
          <a:custGeom>
            <a:avLst/>
            <a:gdLst>
              <a:gd name="T0" fmla="*/ 2147483647 w 390"/>
              <a:gd name="T1" fmla="*/ 2147483647 h 414"/>
              <a:gd name="T2" fmla="*/ 2147483647 w 390"/>
              <a:gd name="T3" fmla="*/ 2147483647 h 414"/>
              <a:gd name="T4" fmla="*/ 2147483647 w 390"/>
              <a:gd name="T5" fmla="*/ 0 h 414"/>
              <a:gd name="T6" fmla="*/ 2147483647 w 390"/>
              <a:gd name="T7" fmla="*/ 2147483647 h 414"/>
              <a:gd name="T8" fmla="*/ 2147483647 w 390"/>
              <a:gd name="T9" fmla="*/ 2147483647 h 414"/>
              <a:gd name="T10" fmla="*/ 2147483647 w 390"/>
              <a:gd name="T11" fmla="*/ 2147483647 h 414"/>
              <a:gd name="T12" fmla="*/ 2147483647 w 390"/>
              <a:gd name="T13" fmla="*/ 2147483647 h 414"/>
              <a:gd name="T14" fmla="*/ 2147483647 w 390"/>
              <a:gd name="T15" fmla="*/ 2147483647 h 414"/>
              <a:gd name="T16" fmla="*/ 2147483647 w 390"/>
              <a:gd name="T17" fmla="*/ 2147483647 h 414"/>
              <a:gd name="T18" fmla="*/ 0 w 390"/>
              <a:gd name="T19" fmla="*/ 2147483647 h 4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0" h="414">
                <a:moveTo>
                  <a:pt x="390" y="45"/>
                </a:moveTo>
                <a:cubicBezTo>
                  <a:pt x="361" y="54"/>
                  <a:pt x="351" y="62"/>
                  <a:pt x="322" y="52"/>
                </a:cubicBezTo>
                <a:cubicBezTo>
                  <a:pt x="312" y="22"/>
                  <a:pt x="308" y="9"/>
                  <a:pt x="277" y="0"/>
                </a:cubicBezTo>
                <a:cubicBezTo>
                  <a:pt x="225" y="12"/>
                  <a:pt x="236" y="35"/>
                  <a:pt x="210" y="75"/>
                </a:cubicBezTo>
                <a:cubicBezTo>
                  <a:pt x="203" y="132"/>
                  <a:pt x="210" y="151"/>
                  <a:pt x="172" y="187"/>
                </a:cubicBezTo>
                <a:cubicBezTo>
                  <a:pt x="164" y="215"/>
                  <a:pt x="185" y="262"/>
                  <a:pt x="165" y="285"/>
                </a:cubicBezTo>
                <a:cubicBezTo>
                  <a:pt x="157" y="295"/>
                  <a:pt x="139" y="289"/>
                  <a:pt x="127" y="292"/>
                </a:cubicBezTo>
                <a:cubicBezTo>
                  <a:pt x="102" y="298"/>
                  <a:pt x="84" y="314"/>
                  <a:pt x="60" y="322"/>
                </a:cubicBezTo>
                <a:cubicBezTo>
                  <a:pt x="45" y="345"/>
                  <a:pt x="24" y="364"/>
                  <a:pt x="15" y="390"/>
                </a:cubicBezTo>
                <a:cubicBezTo>
                  <a:pt x="6" y="414"/>
                  <a:pt x="15" y="412"/>
                  <a:pt x="0" y="412"/>
                </a:cubicBez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sp>
        <p:nvSpPr>
          <p:cNvPr id="10260" name="Text Box 24"/>
          <p:cNvSpPr txBox="1">
            <a:spLocks noChangeAspect="1" noChangeArrowheads="1"/>
          </p:cNvSpPr>
          <p:nvPr/>
        </p:nvSpPr>
        <p:spPr bwMode="auto">
          <a:xfrm>
            <a:off x="3079754" y="1939925"/>
            <a:ext cx="1119188"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it-IT" altLang="it-IT" sz="1400" b="1">
                <a:solidFill>
                  <a:srgbClr val="FF0000"/>
                </a:solidFill>
              </a:rPr>
              <a:t>Sondrio</a:t>
            </a:r>
          </a:p>
        </p:txBody>
      </p:sp>
      <p:sp>
        <p:nvSpPr>
          <p:cNvPr id="10261" name="Text Box 25"/>
          <p:cNvSpPr txBox="1">
            <a:spLocks noChangeAspect="1" noChangeArrowheads="1"/>
          </p:cNvSpPr>
          <p:nvPr/>
        </p:nvSpPr>
        <p:spPr bwMode="auto">
          <a:xfrm>
            <a:off x="4946650" y="1912942"/>
            <a:ext cx="15240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a:spcBef>
                <a:spcPct val="0"/>
              </a:spcBef>
              <a:buFontTx/>
              <a:buNone/>
            </a:pPr>
            <a:r>
              <a:rPr lang="it-IT" altLang="it-IT" sz="1600" b="1" dirty="0">
                <a:solidFill>
                  <a:srgbClr val="009900"/>
                </a:solidFill>
              </a:rPr>
              <a:t>Valcamonica</a:t>
            </a:r>
          </a:p>
        </p:txBody>
      </p:sp>
      <p:sp>
        <p:nvSpPr>
          <p:cNvPr id="10262" name="Text Box 26"/>
          <p:cNvSpPr txBox="1">
            <a:spLocks noChangeAspect="1" noChangeArrowheads="1"/>
          </p:cNvSpPr>
          <p:nvPr/>
        </p:nvSpPr>
        <p:spPr bwMode="auto">
          <a:xfrm>
            <a:off x="3017847" y="2817831"/>
            <a:ext cx="1138237"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a:spcBef>
                <a:spcPct val="0"/>
              </a:spcBef>
              <a:buFontTx/>
              <a:buNone/>
            </a:pPr>
            <a:r>
              <a:rPr lang="it-IT" altLang="it-IT" sz="1400" b="1">
                <a:solidFill>
                  <a:srgbClr val="FF0000"/>
                </a:solidFill>
              </a:rPr>
              <a:t>Bergamo</a:t>
            </a:r>
          </a:p>
        </p:txBody>
      </p:sp>
      <p:sp>
        <p:nvSpPr>
          <p:cNvPr id="10263" name="Text Box 27"/>
          <p:cNvSpPr txBox="1">
            <a:spLocks noChangeAspect="1" noChangeArrowheads="1"/>
          </p:cNvSpPr>
          <p:nvPr/>
        </p:nvSpPr>
        <p:spPr bwMode="auto">
          <a:xfrm>
            <a:off x="5191125" y="4802188"/>
            <a:ext cx="9017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it-IT" altLang="it-IT" sz="1400" b="1">
                <a:solidFill>
                  <a:srgbClr val="FF0000"/>
                </a:solidFill>
              </a:rPr>
              <a:t>Mantova</a:t>
            </a:r>
          </a:p>
        </p:txBody>
      </p:sp>
      <p:sp>
        <p:nvSpPr>
          <p:cNvPr id="10264" name="Text Box 28"/>
          <p:cNvSpPr txBox="1">
            <a:spLocks noChangeAspect="1" noChangeArrowheads="1"/>
          </p:cNvSpPr>
          <p:nvPr/>
        </p:nvSpPr>
        <p:spPr bwMode="auto">
          <a:xfrm>
            <a:off x="4098934" y="5110163"/>
            <a:ext cx="9937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it-IT" altLang="it-IT" sz="1400" b="1">
                <a:solidFill>
                  <a:srgbClr val="FF0000"/>
                </a:solidFill>
              </a:rPr>
              <a:t>Cremona</a:t>
            </a:r>
          </a:p>
        </p:txBody>
      </p:sp>
      <p:sp>
        <p:nvSpPr>
          <p:cNvPr id="10265" name="Text Box 29"/>
          <p:cNvSpPr txBox="1">
            <a:spLocks noChangeAspect="1" noChangeArrowheads="1"/>
          </p:cNvSpPr>
          <p:nvPr/>
        </p:nvSpPr>
        <p:spPr bwMode="auto">
          <a:xfrm>
            <a:off x="2730500" y="4949825"/>
            <a:ext cx="69215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it-IT" altLang="it-IT" sz="1400" b="1">
                <a:solidFill>
                  <a:srgbClr val="FF0000"/>
                </a:solidFill>
              </a:rPr>
              <a:t>Lodi</a:t>
            </a:r>
          </a:p>
        </p:txBody>
      </p:sp>
      <p:sp>
        <p:nvSpPr>
          <p:cNvPr id="10266" name="Text Box 30"/>
          <p:cNvSpPr txBox="1">
            <a:spLocks noChangeAspect="1" noChangeArrowheads="1"/>
          </p:cNvSpPr>
          <p:nvPr/>
        </p:nvSpPr>
        <p:spPr bwMode="auto">
          <a:xfrm>
            <a:off x="1758952" y="5214938"/>
            <a:ext cx="685800"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it-IT" altLang="it-IT" sz="1400" b="1">
                <a:solidFill>
                  <a:srgbClr val="FF0000"/>
                </a:solidFill>
              </a:rPr>
              <a:t>Pavia</a:t>
            </a:r>
            <a:r>
              <a:rPr lang="it-IT" altLang="it-IT" sz="1000" b="1">
                <a:solidFill>
                  <a:srgbClr val="FF0000"/>
                </a:solidFill>
              </a:rPr>
              <a:t> </a:t>
            </a:r>
          </a:p>
          <a:p>
            <a:pPr>
              <a:spcBef>
                <a:spcPct val="0"/>
              </a:spcBef>
              <a:buFontTx/>
              <a:buNone/>
            </a:pPr>
            <a:r>
              <a:rPr lang="it-IT" altLang="it-IT" sz="1000" b="1">
                <a:solidFill>
                  <a:srgbClr val="3333FF"/>
                </a:solidFill>
              </a:rPr>
              <a:t>  0382</a:t>
            </a:r>
          </a:p>
        </p:txBody>
      </p:sp>
      <p:sp>
        <p:nvSpPr>
          <p:cNvPr id="10267" name="Text Box 31"/>
          <p:cNvSpPr txBox="1">
            <a:spLocks noChangeAspect="1" noChangeArrowheads="1"/>
          </p:cNvSpPr>
          <p:nvPr/>
        </p:nvSpPr>
        <p:spPr bwMode="auto">
          <a:xfrm>
            <a:off x="1939925" y="4225943"/>
            <a:ext cx="911225"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it-IT" altLang="it-IT" sz="1400" b="1">
                <a:solidFill>
                  <a:srgbClr val="FF0000"/>
                </a:solidFill>
              </a:rPr>
              <a:t>Milano</a:t>
            </a:r>
          </a:p>
          <a:p>
            <a:pPr>
              <a:spcBef>
                <a:spcPct val="0"/>
              </a:spcBef>
              <a:buFontTx/>
              <a:buNone/>
            </a:pPr>
            <a:r>
              <a:rPr lang="it-IT" altLang="it-IT" sz="1000" b="1">
                <a:solidFill>
                  <a:srgbClr val="FF0000"/>
                </a:solidFill>
              </a:rPr>
              <a:t>   </a:t>
            </a:r>
            <a:r>
              <a:rPr lang="it-IT" altLang="it-IT" sz="1000" b="1">
                <a:solidFill>
                  <a:srgbClr val="3333FF"/>
                </a:solidFill>
              </a:rPr>
              <a:t>02</a:t>
            </a:r>
          </a:p>
        </p:txBody>
      </p:sp>
      <p:sp>
        <p:nvSpPr>
          <p:cNvPr id="10268" name="Text Box 32"/>
          <p:cNvSpPr txBox="1">
            <a:spLocks noChangeAspect="1" noChangeArrowheads="1"/>
          </p:cNvSpPr>
          <p:nvPr/>
        </p:nvSpPr>
        <p:spPr bwMode="auto">
          <a:xfrm>
            <a:off x="120659" y="4178318"/>
            <a:ext cx="862013" cy="48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it-IT" altLang="it-IT" sz="1400" b="1">
                <a:solidFill>
                  <a:srgbClr val="009900"/>
                </a:solidFill>
              </a:rPr>
              <a:t>  Ticino </a:t>
            </a:r>
          </a:p>
          <a:p>
            <a:pPr>
              <a:spcBef>
                <a:spcPct val="0"/>
              </a:spcBef>
              <a:buFontTx/>
              <a:buNone/>
            </a:pPr>
            <a:r>
              <a:rPr lang="it-IT" altLang="it-IT" sz="1400" b="1">
                <a:solidFill>
                  <a:srgbClr val="009900"/>
                </a:solidFill>
              </a:rPr>
              <a:t>  Olona</a:t>
            </a:r>
          </a:p>
        </p:txBody>
      </p:sp>
      <p:sp>
        <p:nvSpPr>
          <p:cNvPr id="10269" name="Text Box 33"/>
          <p:cNvSpPr txBox="1">
            <a:spLocks noChangeAspect="1" noChangeArrowheads="1"/>
          </p:cNvSpPr>
          <p:nvPr/>
        </p:nvSpPr>
        <p:spPr bwMode="auto">
          <a:xfrm>
            <a:off x="582613" y="3200400"/>
            <a:ext cx="995362"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it-IT" altLang="it-IT" sz="1400" b="1">
                <a:solidFill>
                  <a:srgbClr val="FF0000"/>
                </a:solidFill>
              </a:rPr>
              <a:t>Varese</a:t>
            </a:r>
          </a:p>
          <a:p>
            <a:pPr>
              <a:spcBef>
                <a:spcPct val="0"/>
              </a:spcBef>
              <a:buFontTx/>
              <a:buNone/>
            </a:pPr>
            <a:r>
              <a:rPr lang="it-IT" altLang="it-IT" sz="1000" b="1">
                <a:solidFill>
                  <a:srgbClr val="3333FF"/>
                </a:solidFill>
              </a:rPr>
              <a:t>   0332</a:t>
            </a:r>
          </a:p>
        </p:txBody>
      </p:sp>
      <p:sp>
        <p:nvSpPr>
          <p:cNvPr id="10270" name="Text Box 35"/>
          <p:cNvSpPr txBox="1">
            <a:spLocks noChangeAspect="1" noChangeArrowheads="1"/>
          </p:cNvSpPr>
          <p:nvPr/>
        </p:nvSpPr>
        <p:spPr bwMode="auto">
          <a:xfrm>
            <a:off x="2301884" y="2579688"/>
            <a:ext cx="8286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it-IT" altLang="it-IT" sz="1400" b="1">
                <a:solidFill>
                  <a:srgbClr val="FF0000"/>
                </a:solidFill>
              </a:rPr>
              <a:t>Lecco</a:t>
            </a:r>
          </a:p>
        </p:txBody>
      </p:sp>
      <p:sp>
        <p:nvSpPr>
          <p:cNvPr id="10271" name="Oval 36"/>
          <p:cNvSpPr>
            <a:spLocks noChangeAspect="1" noChangeArrowheads="1"/>
          </p:cNvSpPr>
          <p:nvPr/>
        </p:nvSpPr>
        <p:spPr bwMode="auto">
          <a:xfrm>
            <a:off x="5089525" y="2730518"/>
            <a:ext cx="101600" cy="98425"/>
          </a:xfrm>
          <a:prstGeom prst="ellipse">
            <a:avLst/>
          </a:prstGeom>
          <a:solidFill>
            <a:srgbClr val="FF0000"/>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0272" name="Text Box 37"/>
          <p:cNvSpPr txBox="1">
            <a:spLocks noChangeAspect="1" noChangeArrowheads="1"/>
          </p:cNvSpPr>
          <p:nvPr/>
        </p:nvSpPr>
        <p:spPr bwMode="auto">
          <a:xfrm>
            <a:off x="4629155" y="2241568"/>
            <a:ext cx="11588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1400" b="1">
                <a:solidFill>
                  <a:srgbClr val="FF0000"/>
                </a:solidFill>
              </a:rPr>
              <a:t>Pisogne</a:t>
            </a:r>
          </a:p>
          <a:p>
            <a:pPr algn="ctr">
              <a:spcBef>
                <a:spcPct val="0"/>
              </a:spcBef>
              <a:buFontTx/>
              <a:buNone/>
            </a:pPr>
            <a:r>
              <a:rPr lang="it-IT" altLang="it-IT" sz="1000" b="1">
                <a:solidFill>
                  <a:srgbClr val="3333FF"/>
                </a:solidFill>
              </a:rPr>
              <a:t>0364</a:t>
            </a:r>
            <a:endParaRPr lang="it-IT" altLang="it-IT" sz="1000" b="1">
              <a:solidFill>
                <a:srgbClr val="FF0000"/>
              </a:solidFill>
            </a:endParaRPr>
          </a:p>
        </p:txBody>
      </p:sp>
      <p:sp>
        <p:nvSpPr>
          <p:cNvPr id="10273" name="Oval 38"/>
          <p:cNvSpPr>
            <a:spLocks noChangeAspect="1" noChangeArrowheads="1"/>
          </p:cNvSpPr>
          <p:nvPr/>
        </p:nvSpPr>
        <p:spPr bwMode="auto">
          <a:xfrm>
            <a:off x="4865688" y="3975100"/>
            <a:ext cx="106362" cy="101600"/>
          </a:xfrm>
          <a:prstGeom prst="ellipse">
            <a:avLst/>
          </a:prstGeom>
          <a:solidFill>
            <a:srgbClr val="FF0000"/>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0274" name="Oval 39"/>
          <p:cNvSpPr>
            <a:spLocks noChangeAspect="1" noChangeArrowheads="1"/>
          </p:cNvSpPr>
          <p:nvPr/>
        </p:nvSpPr>
        <p:spPr bwMode="auto">
          <a:xfrm>
            <a:off x="5635626" y="5110163"/>
            <a:ext cx="103188" cy="101600"/>
          </a:xfrm>
          <a:prstGeom prst="ellipse">
            <a:avLst/>
          </a:prstGeom>
          <a:solidFill>
            <a:srgbClr val="FF0000"/>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0275" name="Text Box 40"/>
          <p:cNvSpPr txBox="1">
            <a:spLocks noChangeAspect="1" noChangeArrowheads="1"/>
          </p:cNvSpPr>
          <p:nvPr/>
        </p:nvSpPr>
        <p:spPr bwMode="auto">
          <a:xfrm>
            <a:off x="4260851" y="5448318"/>
            <a:ext cx="8032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1000" b="1">
                <a:solidFill>
                  <a:srgbClr val="3333FF"/>
                </a:solidFill>
              </a:rPr>
              <a:t>0372-0374-0375</a:t>
            </a:r>
          </a:p>
        </p:txBody>
      </p:sp>
      <p:sp>
        <p:nvSpPr>
          <p:cNvPr id="10276" name="Oval 41"/>
          <p:cNvSpPr>
            <a:spLocks noChangeAspect="1" noChangeArrowheads="1"/>
          </p:cNvSpPr>
          <p:nvPr/>
        </p:nvSpPr>
        <p:spPr bwMode="auto">
          <a:xfrm>
            <a:off x="4311651" y="5378450"/>
            <a:ext cx="106363" cy="101600"/>
          </a:xfrm>
          <a:prstGeom prst="ellipse">
            <a:avLst/>
          </a:prstGeom>
          <a:solidFill>
            <a:srgbClr val="FF0000"/>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0277" name="Text Box 42"/>
          <p:cNvSpPr txBox="1">
            <a:spLocks noChangeAspect="1" noChangeArrowheads="1"/>
          </p:cNvSpPr>
          <p:nvPr/>
        </p:nvSpPr>
        <p:spPr bwMode="auto">
          <a:xfrm>
            <a:off x="3138490" y="4652981"/>
            <a:ext cx="1158875"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1400" b="1">
                <a:solidFill>
                  <a:srgbClr val="FF0000"/>
                </a:solidFill>
              </a:rPr>
              <a:t>Crema</a:t>
            </a:r>
          </a:p>
          <a:p>
            <a:pPr algn="ctr">
              <a:spcBef>
                <a:spcPct val="0"/>
              </a:spcBef>
              <a:buFontTx/>
              <a:buNone/>
            </a:pPr>
            <a:r>
              <a:rPr lang="it-IT" altLang="it-IT" sz="1000" b="1">
                <a:solidFill>
                  <a:srgbClr val="3333FF"/>
                </a:solidFill>
              </a:rPr>
              <a:t>0373</a:t>
            </a:r>
          </a:p>
        </p:txBody>
      </p:sp>
      <p:sp>
        <p:nvSpPr>
          <p:cNvPr id="10278" name="Oval 43"/>
          <p:cNvSpPr>
            <a:spLocks noChangeAspect="1" noChangeArrowheads="1"/>
          </p:cNvSpPr>
          <p:nvPr/>
        </p:nvSpPr>
        <p:spPr bwMode="auto">
          <a:xfrm>
            <a:off x="3316288" y="4767263"/>
            <a:ext cx="106362" cy="101600"/>
          </a:xfrm>
          <a:prstGeom prst="ellipse">
            <a:avLst/>
          </a:prstGeom>
          <a:solidFill>
            <a:srgbClr val="FF0000"/>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0279" name="Text Box 44"/>
          <p:cNvSpPr txBox="1">
            <a:spLocks noChangeAspect="1" noChangeArrowheads="1"/>
          </p:cNvSpPr>
          <p:nvPr/>
        </p:nvSpPr>
        <p:spPr bwMode="auto">
          <a:xfrm>
            <a:off x="2819400" y="3827463"/>
            <a:ext cx="93345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1400" b="1">
                <a:solidFill>
                  <a:srgbClr val="FF0000"/>
                </a:solidFill>
              </a:rPr>
              <a:t>Treviglio</a:t>
            </a:r>
          </a:p>
          <a:p>
            <a:pPr algn="ctr">
              <a:spcBef>
                <a:spcPct val="0"/>
              </a:spcBef>
              <a:buFontTx/>
              <a:buNone/>
            </a:pPr>
            <a:r>
              <a:rPr lang="it-IT" altLang="it-IT" sz="1000" b="1">
                <a:solidFill>
                  <a:srgbClr val="3333FF"/>
                </a:solidFill>
              </a:rPr>
              <a:t>0363</a:t>
            </a:r>
          </a:p>
        </p:txBody>
      </p:sp>
      <p:sp>
        <p:nvSpPr>
          <p:cNvPr id="10280" name="Text Box 45"/>
          <p:cNvSpPr txBox="1">
            <a:spLocks noChangeAspect="1" noChangeArrowheads="1"/>
          </p:cNvSpPr>
          <p:nvPr/>
        </p:nvSpPr>
        <p:spPr bwMode="auto">
          <a:xfrm>
            <a:off x="2549528" y="5214956"/>
            <a:ext cx="11572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1000" b="1">
                <a:solidFill>
                  <a:srgbClr val="3333FF"/>
                </a:solidFill>
              </a:rPr>
              <a:t>0371-0377</a:t>
            </a:r>
          </a:p>
        </p:txBody>
      </p:sp>
      <p:sp>
        <p:nvSpPr>
          <p:cNvPr id="10281" name="Oval 46"/>
          <p:cNvSpPr>
            <a:spLocks noChangeAspect="1" noChangeArrowheads="1"/>
          </p:cNvSpPr>
          <p:nvPr/>
        </p:nvSpPr>
        <p:spPr bwMode="auto">
          <a:xfrm>
            <a:off x="2643197" y="5075238"/>
            <a:ext cx="103187" cy="101600"/>
          </a:xfrm>
          <a:prstGeom prst="ellipse">
            <a:avLst/>
          </a:prstGeom>
          <a:solidFill>
            <a:srgbClr val="FF0000"/>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0282" name="Oval 47"/>
          <p:cNvSpPr>
            <a:spLocks noChangeAspect="1" noChangeArrowheads="1"/>
          </p:cNvSpPr>
          <p:nvPr/>
        </p:nvSpPr>
        <p:spPr bwMode="auto">
          <a:xfrm>
            <a:off x="1647829" y="5316538"/>
            <a:ext cx="104775" cy="101600"/>
          </a:xfrm>
          <a:prstGeom prst="ellipse">
            <a:avLst/>
          </a:prstGeom>
          <a:solidFill>
            <a:srgbClr val="FF0000"/>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0283" name="Oval 48"/>
          <p:cNvSpPr>
            <a:spLocks noChangeAspect="1" noChangeArrowheads="1"/>
          </p:cNvSpPr>
          <p:nvPr/>
        </p:nvSpPr>
        <p:spPr bwMode="auto">
          <a:xfrm>
            <a:off x="817572" y="5089525"/>
            <a:ext cx="103187" cy="101600"/>
          </a:xfrm>
          <a:prstGeom prst="ellipse">
            <a:avLst/>
          </a:prstGeom>
          <a:solidFill>
            <a:srgbClr val="FF0000"/>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0284" name="Text Box 49"/>
          <p:cNvSpPr txBox="1">
            <a:spLocks noChangeAspect="1" noChangeArrowheads="1"/>
          </p:cNvSpPr>
          <p:nvPr/>
        </p:nvSpPr>
        <p:spPr bwMode="auto">
          <a:xfrm>
            <a:off x="282576" y="5183188"/>
            <a:ext cx="1157288"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1400" b="1">
                <a:solidFill>
                  <a:srgbClr val="FF0000"/>
                </a:solidFill>
              </a:rPr>
              <a:t>Vigevano</a:t>
            </a:r>
          </a:p>
          <a:p>
            <a:pPr algn="ctr">
              <a:spcBef>
                <a:spcPct val="0"/>
              </a:spcBef>
              <a:buFontTx/>
              <a:buNone/>
            </a:pPr>
            <a:r>
              <a:rPr lang="it-IT" altLang="it-IT" sz="1000" b="1">
                <a:solidFill>
                  <a:srgbClr val="3333FF"/>
                </a:solidFill>
              </a:rPr>
              <a:t>0381-0384</a:t>
            </a:r>
          </a:p>
        </p:txBody>
      </p:sp>
      <p:sp>
        <p:nvSpPr>
          <p:cNvPr id="10285" name="Oval 50"/>
          <p:cNvSpPr>
            <a:spLocks noChangeAspect="1" noChangeArrowheads="1"/>
          </p:cNvSpPr>
          <p:nvPr/>
        </p:nvSpPr>
        <p:spPr bwMode="auto">
          <a:xfrm>
            <a:off x="1082677" y="4243388"/>
            <a:ext cx="104775" cy="101600"/>
          </a:xfrm>
          <a:prstGeom prst="ellipse">
            <a:avLst/>
          </a:prstGeom>
          <a:solidFill>
            <a:srgbClr val="FF0000"/>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0286" name="Text Box 51"/>
          <p:cNvSpPr txBox="1">
            <a:spLocks noChangeAspect="1" noChangeArrowheads="1"/>
          </p:cNvSpPr>
          <p:nvPr/>
        </p:nvSpPr>
        <p:spPr bwMode="auto">
          <a:xfrm>
            <a:off x="666755" y="4311650"/>
            <a:ext cx="1158875"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1400" b="1">
                <a:solidFill>
                  <a:srgbClr val="FF0000"/>
                </a:solidFill>
              </a:rPr>
              <a:t>Legnano</a:t>
            </a:r>
          </a:p>
          <a:p>
            <a:pPr algn="ctr">
              <a:spcBef>
                <a:spcPct val="0"/>
              </a:spcBef>
              <a:buFontTx/>
              <a:buNone/>
            </a:pPr>
            <a:r>
              <a:rPr lang="it-IT" altLang="it-IT" sz="1000" b="1">
                <a:solidFill>
                  <a:srgbClr val="3333FF"/>
                </a:solidFill>
              </a:rPr>
              <a:t>0331</a:t>
            </a:r>
          </a:p>
        </p:txBody>
      </p:sp>
      <p:sp>
        <p:nvSpPr>
          <p:cNvPr id="10287" name="Oval 52"/>
          <p:cNvSpPr>
            <a:spLocks noChangeAspect="1" noChangeArrowheads="1"/>
          </p:cNvSpPr>
          <p:nvPr/>
        </p:nvSpPr>
        <p:spPr bwMode="auto">
          <a:xfrm>
            <a:off x="2357439" y="4519613"/>
            <a:ext cx="106362" cy="101600"/>
          </a:xfrm>
          <a:prstGeom prst="ellipse">
            <a:avLst/>
          </a:prstGeom>
          <a:solidFill>
            <a:srgbClr val="FF0000"/>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0288" name="Text Box 53"/>
          <p:cNvSpPr txBox="1">
            <a:spLocks noChangeAspect="1" noChangeArrowheads="1"/>
          </p:cNvSpPr>
          <p:nvPr/>
        </p:nvSpPr>
        <p:spPr bwMode="auto">
          <a:xfrm>
            <a:off x="1662117" y="2649556"/>
            <a:ext cx="70008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it-IT" altLang="it-IT" sz="1400" b="1">
                <a:solidFill>
                  <a:srgbClr val="FF0000"/>
                </a:solidFill>
              </a:rPr>
              <a:t>Como  </a:t>
            </a:r>
            <a:r>
              <a:rPr lang="it-IT" altLang="it-IT" sz="1000" b="1">
                <a:solidFill>
                  <a:srgbClr val="3333FF"/>
                </a:solidFill>
              </a:rPr>
              <a:t>  031</a:t>
            </a:r>
          </a:p>
        </p:txBody>
      </p:sp>
      <p:sp>
        <p:nvSpPr>
          <p:cNvPr id="10289" name="Oval 54"/>
          <p:cNvSpPr>
            <a:spLocks noChangeAspect="1" noChangeArrowheads="1"/>
          </p:cNvSpPr>
          <p:nvPr/>
        </p:nvSpPr>
        <p:spPr bwMode="auto">
          <a:xfrm>
            <a:off x="1898650" y="3175000"/>
            <a:ext cx="101600" cy="96838"/>
          </a:xfrm>
          <a:prstGeom prst="ellipse">
            <a:avLst/>
          </a:prstGeom>
          <a:solidFill>
            <a:srgbClr val="FF0000"/>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0290" name="Oval 55"/>
          <p:cNvSpPr>
            <a:spLocks noChangeAspect="1" noChangeArrowheads="1"/>
          </p:cNvSpPr>
          <p:nvPr/>
        </p:nvSpPr>
        <p:spPr bwMode="auto">
          <a:xfrm>
            <a:off x="2174875" y="2179656"/>
            <a:ext cx="101600" cy="98425"/>
          </a:xfrm>
          <a:prstGeom prst="ellipse">
            <a:avLst/>
          </a:prstGeom>
          <a:solidFill>
            <a:srgbClr val="FF0000"/>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0291" name="Oval 56"/>
          <p:cNvSpPr>
            <a:spLocks noChangeAspect="1" noChangeArrowheads="1"/>
          </p:cNvSpPr>
          <p:nvPr/>
        </p:nvSpPr>
        <p:spPr bwMode="auto">
          <a:xfrm>
            <a:off x="2560638" y="2860693"/>
            <a:ext cx="100012" cy="98425"/>
          </a:xfrm>
          <a:prstGeom prst="ellipse">
            <a:avLst/>
          </a:prstGeom>
          <a:solidFill>
            <a:srgbClr val="FF0000"/>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0292" name="Text Box 57"/>
          <p:cNvSpPr txBox="1">
            <a:spLocks noChangeAspect="1" noChangeArrowheads="1"/>
          </p:cNvSpPr>
          <p:nvPr/>
        </p:nvSpPr>
        <p:spPr bwMode="auto">
          <a:xfrm>
            <a:off x="2908300" y="2311400"/>
            <a:ext cx="11588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1000" b="1">
                <a:solidFill>
                  <a:srgbClr val="3333FF"/>
                </a:solidFill>
              </a:rPr>
              <a:t>0342-0343</a:t>
            </a:r>
          </a:p>
        </p:txBody>
      </p:sp>
      <p:sp>
        <p:nvSpPr>
          <p:cNvPr id="10293" name="Oval 58"/>
          <p:cNvSpPr>
            <a:spLocks noChangeAspect="1" noChangeArrowheads="1"/>
          </p:cNvSpPr>
          <p:nvPr/>
        </p:nvSpPr>
        <p:spPr bwMode="auto">
          <a:xfrm>
            <a:off x="3422650" y="2228868"/>
            <a:ext cx="101600" cy="100013"/>
          </a:xfrm>
          <a:prstGeom prst="ellipse">
            <a:avLst/>
          </a:prstGeom>
          <a:solidFill>
            <a:srgbClr val="FF0000"/>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0294" name="Text Box 59"/>
          <p:cNvSpPr txBox="1">
            <a:spLocks noChangeAspect="1" noChangeArrowheads="1"/>
          </p:cNvSpPr>
          <p:nvPr/>
        </p:nvSpPr>
        <p:spPr bwMode="auto">
          <a:xfrm>
            <a:off x="3032125" y="3224231"/>
            <a:ext cx="11588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1000" b="1">
                <a:solidFill>
                  <a:srgbClr val="3333FF"/>
                </a:solidFill>
              </a:rPr>
              <a:t>035-0345-0346</a:t>
            </a:r>
          </a:p>
        </p:txBody>
      </p:sp>
      <p:sp>
        <p:nvSpPr>
          <p:cNvPr id="10295" name="Oval 60"/>
          <p:cNvSpPr>
            <a:spLocks noChangeAspect="1" noChangeArrowheads="1"/>
          </p:cNvSpPr>
          <p:nvPr/>
        </p:nvSpPr>
        <p:spPr bwMode="auto">
          <a:xfrm>
            <a:off x="3621088" y="3146443"/>
            <a:ext cx="101600" cy="98425"/>
          </a:xfrm>
          <a:prstGeom prst="ellipse">
            <a:avLst/>
          </a:prstGeom>
          <a:solidFill>
            <a:srgbClr val="FF0000"/>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0296" name="Text Box 61"/>
          <p:cNvSpPr txBox="1">
            <a:spLocks noChangeAspect="1" noChangeArrowheads="1"/>
          </p:cNvSpPr>
          <p:nvPr/>
        </p:nvSpPr>
        <p:spPr bwMode="auto">
          <a:xfrm>
            <a:off x="1616075" y="5783263"/>
            <a:ext cx="922338"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it-IT" altLang="it-IT" sz="1400" b="1">
                <a:solidFill>
                  <a:srgbClr val="FF0000"/>
                </a:solidFill>
              </a:rPr>
              <a:t>Voghera</a:t>
            </a:r>
          </a:p>
          <a:p>
            <a:pPr>
              <a:spcBef>
                <a:spcPct val="0"/>
              </a:spcBef>
              <a:buFontTx/>
              <a:buNone/>
            </a:pPr>
            <a:r>
              <a:rPr lang="it-IT" altLang="it-IT" sz="1000" b="1">
                <a:solidFill>
                  <a:srgbClr val="3333FF"/>
                </a:solidFill>
              </a:rPr>
              <a:t>0383-0385</a:t>
            </a:r>
          </a:p>
        </p:txBody>
      </p:sp>
      <p:sp>
        <p:nvSpPr>
          <p:cNvPr id="10297" name="Oval 62"/>
          <p:cNvSpPr>
            <a:spLocks noChangeAspect="1" noChangeArrowheads="1"/>
          </p:cNvSpPr>
          <p:nvPr/>
        </p:nvSpPr>
        <p:spPr bwMode="auto">
          <a:xfrm>
            <a:off x="1504955" y="5883293"/>
            <a:ext cx="106363" cy="100013"/>
          </a:xfrm>
          <a:prstGeom prst="ellipse">
            <a:avLst/>
          </a:prstGeom>
          <a:solidFill>
            <a:srgbClr val="FF0000"/>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0298" name="Oval 63"/>
          <p:cNvSpPr>
            <a:spLocks noChangeAspect="1" noChangeArrowheads="1"/>
          </p:cNvSpPr>
          <p:nvPr/>
        </p:nvSpPr>
        <p:spPr bwMode="auto">
          <a:xfrm>
            <a:off x="3209934" y="3757621"/>
            <a:ext cx="100013" cy="96837"/>
          </a:xfrm>
          <a:prstGeom prst="ellipse">
            <a:avLst/>
          </a:prstGeom>
          <a:solidFill>
            <a:srgbClr val="FF0000"/>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0299" name="Oval 64"/>
          <p:cNvSpPr>
            <a:spLocks noChangeAspect="1" noChangeArrowheads="1"/>
          </p:cNvSpPr>
          <p:nvPr/>
        </p:nvSpPr>
        <p:spPr bwMode="auto">
          <a:xfrm>
            <a:off x="2146300" y="3619502"/>
            <a:ext cx="103188" cy="100013"/>
          </a:xfrm>
          <a:prstGeom prst="ellipse">
            <a:avLst/>
          </a:prstGeom>
          <a:solidFill>
            <a:srgbClr val="FF0000"/>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0300" name="Oval 65"/>
          <p:cNvSpPr>
            <a:spLocks noChangeArrowheads="1"/>
          </p:cNvSpPr>
          <p:nvPr/>
        </p:nvSpPr>
        <p:spPr bwMode="auto">
          <a:xfrm rot="1086226">
            <a:off x="2847975" y="4648200"/>
            <a:ext cx="261938" cy="171450"/>
          </a:xfrm>
          <a:prstGeom prst="ellipse">
            <a:avLst/>
          </a:prstGeom>
          <a:solidFill>
            <a:schemeClr val="bg1"/>
          </a:solidFill>
          <a:ln w="9525" algn="ctr">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sp>
        <p:nvSpPr>
          <p:cNvPr id="10301" name="Text Box 66"/>
          <p:cNvSpPr txBox="1">
            <a:spLocks noChangeAspect="1" noChangeArrowheads="1"/>
          </p:cNvSpPr>
          <p:nvPr/>
        </p:nvSpPr>
        <p:spPr bwMode="auto">
          <a:xfrm>
            <a:off x="4713288" y="3763963"/>
            <a:ext cx="984250"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a:spcBef>
                <a:spcPct val="0"/>
              </a:spcBef>
              <a:buFontTx/>
              <a:buNone/>
            </a:pPr>
            <a:r>
              <a:rPr lang="it-IT" altLang="it-IT" sz="1400" b="1">
                <a:solidFill>
                  <a:srgbClr val="FF0000"/>
                </a:solidFill>
              </a:rPr>
              <a:t>Brescia</a:t>
            </a:r>
          </a:p>
        </p:txBody>
      </p:sp>
      <p:sp>
        <p:nvSpPr>
          <p:cNvPr id="10302" name="Text Box 67"/>
          <p:cNvSpPr txBox="1">
            <a:spLocks noChangeAspect="1" noChangeArrowheads="1"/>
          </p:cNvSpPr>
          <p:nvPr/>
        </p:nvSpPr>
        <p:spPr bwMode="auto">
          <a:xfrm>
            <a:off x="4972051" y="3987800"/>
            <a:ext cx="71596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1000" b="1">
                <a:solidFill>
                  <a:srgbClr val="3333FF"/>
                </a:solidFill>
              </a:rPr>
              <a:t>0365-030</a:t>
            </a:r>
          </a:p>
        </p:txBody>
      </p:sp>
      <p:sp>
        <p:nvSpPr>
          <p:cNvPr id="10305" name="Text Box 70"/>
          <p:cNvSpPr txBox="1">
            <a:spLocks noChangeArrowheads="1"/>
          </p:cNvSpPr>
          <p:nvPr/>
        </p:nvSpPr>
        <p:spPr bwMode="auto">
          <a:xfrm>
            <a:off x="6858000" y="2432055"/>
            <a:ext cx="1981200" cy="2246769"/>
          </a:xfrm>
          <a:prstGeom prst="rect">
            <a:avLst/>
          </a:prstGeom>
          <a:ln>
            <a:headEnd/>
            <a:tailEnd/>
          </a:ln>
          <a:extLst/>
        </p:spPr>
        <p:style>
          <a:lnRef idx="1">
            <a:schemeClr val="accent3"/>
          </a:lnRef>
          <a:fillRef idx="2">
            <a:schemeClr val="accent3"/>
          </a:fillRef>
          <a:effectRef idx="1">
            <a:schemeClr val="accent3"/>
          </a:effectRef>
          <a:fontRef idx="minor">
            <a:schemeClr val="dk1"/>
          </a:fontRef>
        </p:style>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it-IT" altLang="it-IT" sz="2000" b="1" dirty="0" smtClean="0">
                <a:latin typeface="Tahoma" pitchFamily="34" charset="0"/>
              </a:rPr>
              <a:t>N. VERDE </a:t>
            </a:r>
          </a:p>
          <a:p>
            <a:pPr eaLnBrk="1" hangingPunct="1">
              <a:spcBef>
                <a:spcPct val="50000"/>
              </a:spcBef>
              <a:buFontTx/>
              <a:buNone/>
            </a:pPr>
            <a:r>
              <a:rPr lang="it-IT" altLang="it-IT" sz="2000" b="1" dirty="0" smtClean="0">
                <a:latin typeface="Tahoma" pitchFamily="34" charset="0"/>
              </a:rPr>
              <a:t>800995988</a:t>
            </a:r>
          </a:p>
          <a:p>
            <a:pPr eaLnBrk="1" hangingPunct="1">
              <a:spcBef>
                <a:spcPct val="50000"/>
              </a:spcBef>
              <a:buFontTx/>
              <a:buNone/>
            </a:pPr>
            <a:r>
              <a:rPr lang="it-IT" altLang="it-IT" sz="2000" b="1" dirty="0" smtClean="0">
                <a:latin typeface="Tahoma" pitchFamily="34" charset="0"/>
              </a:rPr>
              <a:t>A </a:t>
            </a:r>
            <a:r>
              <a:rPr lang="it-IT" altLang="it-IT" sz="2000" b="1" dirty="0">
                <a:latin typeface="Tahoma" pitchFamily="34" charset="0"/>
              </a:rPr>
              <a:t>copertura dei 30 distretti </a:t>
            </a:r>
            <a:r>
              <a:rPr lang="it-IT" altLang="it-IT" sz="2000" b="1" dirty="0" smtClean="0">
                <a:latin typeface="Tahoma" pitchFamily="34" charset="0"/>
              </a:rPr>
              <a:t>telefonici</a:t>
            </a:r>
            <a:endParaRPr lang="it-IT" altLang="it-IT" sz="2000" b="1" dirty="0">
              <a:latin typeface="Tahoma" pitchFamily="34" charset="0"/>
            </a:endParaRPr>
          </a:p>
        </p:txBody>
      </p:sp>
      <p:sp>
        <p:nvSpPr>
          <p:cNvPr id="10307" name="Text Box 7"/>
          <p:cNvSpPr txBox="1">
            <a:spLocks noChangeAspect="1" noChangeArrowheads="1"/>
          </p:cNvSpPr>
          <p:nvPr/>
        </p:nvSpPr>
        <p:spPr bwMode="auto">
          <a:xfrm>
            <a:off x="6056313" y="5722956"/>
            <a:ext cx="931862"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it-IT" altLang="it-IT" sz="1000" b="1">
                <a:solidFill>
                  <a:srgbClr val="3333FF"/>
                </a:solidFill>
              </a:rPr>
              <a:t>0386</a:t>
            </a:r>
          </a:p>
        </p:txBody>
      </p:sp>
      <p:sp>
        <p:nvSpPr>
          <p:cNvPr id="10308" name="Text Box 27"/>
          <p:cNvSpPr txBox="1">
            <a:spLocks noChangeAspect="1" noChangeArrowheads="1"/>
          </p:cNvSpPr>
          <p:nvPr/>
        </p:nvSpPr>
        <p:spPr bwMode="auto">
          <a:xfrm>
            <a:off x="6121402" y="5335588"/>
            <a:ext cx="9017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it-IT" altLang="it-IT" sz="1400" b="1">
                <a:solidFill>
                  <a:srgbClr val="FF0000"/>
                </a:solidFill>
              </a:rPr>
              <a:t>Revere</a:t>
            </a:r>
          </a:p>
        </p:txBody>
      </p:sp>
      <p:sp>
        <p:nvSpPr>
          <p:cNvPr id="10309" name="Oval 39"/>
          <p:cNvSpPr>
            <a:spLocks noChangeAspect="1" noChangeArrowheads="1"/>
          </p:cNvSpPr>
          <p:nvPr/>
        </p:nvSpPr>
        <p:spPr bwMode="auto">
          <a:xfrm>
            <a:off x="6446847" y="5643563"/>
            <a:ext cx="103187" cy="101600"/>
          </a:xfrm>
          <a:prstGeom prst="ellipse">
            <a:avLst/>
          </a:prstGeom>
          <a:solidFill>
            <a:srgbClr val="FF0000"/>
          </a:solidFill>
          <a:ln w="9525">
            <a:solidFill>
              <a:srgbClr val="000000"/>
            </a:solidFill>
            <a:round/>
            <a:headEnd/>
            <a:tailEnd/>
          </a:ln>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a:p>
        </p:txBody>
      </p:sp>
      <p:pic>
        <p:nvPicPr>
          <p:cNvPr id="71" name="Picture 2" descr="Y:\Loghi\auserlom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23928" y="6259521"/>
            <a:ext cx="1296144" cy="481865"/>
          </a:xfrm>
          <a:prstGeom prst="rect">
            <a:avLst/>
          </a:prstGeom>
          <a:noFill/>
          <a:extLst>
            <a:ext uri="{909E8E84-426E-40DD-AFC4-6F175D3DCCD1}">
              <a14:hiddenFill xmlns:a14="http://schemas.microsoft.com/office/drawing/2010/main">
                <a:solidFill>
                  <a:srgbClr val="FFFFFF"/>
                </a:solidFill>
              </a14:hiddenFill>
            </a:ext>
          </a:extLst>
        </p:spPr>
      </p:pic>
      <p:sp>
        <p:nvSpPr>
          <p:cNvPr id="72" name="Titolo 1"/>
          <p:cNvSpPr txBox="1">
            <a:spLocks noGrp="1"/>
          </p:cNvSpPr>
          <p:nvPr>
            <p:ph type="title"/>
          </p:nvPr>
        </p:nvSpPr>
        <p:spPr>
          <a:xfrm>
            <a:off x="457200" y="116632"/>
            <a:ext cx="8229600" cy="866656"/>
          </a:xfrm>
          <a:prstGeom prst="rect">
            <a:avLst/>
          </a:prstGeom>
          <a:solidFill>
            <a:schemeClr val="accent3">
              <a:lumMod val="60000"/>
              <a:lumOff val="40000"/>
            </a:schemeClr>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it-IT" sz="2800" b="1" dirty="0" smtClean="0">
                <a:latin typeface="Arial" panose="020B0604020202020204" pitchFamily="34" charset="0"/>
                <a:cs typeface="Arial" panose="020B0604020202020204" pitchFamily="34" charset="0"/>
              </a:rPr>
              <a:t>Il </a:t>
            </a:r>
            <a:r>
              <a:rPr lang="it-IT" sz="2800" b="1" dirty="0">
                <a:latin typeface="Arial" panose="020B0604020202020204" pitchFamily="34" charset="0"/>
                <a:cs typeface="Arial" panose="020B0604020202020204" pitchFamily="34" charset="0"/>
              </a:rPr>
              <a:t>valore del Filo d’Argento</a:t>
            </a:r>
            <a:br>
              <a:rPr lang="it-IT" sz="2800" b="1" dirty="0">
                <a:latin typeface="Arial" panose="020B0604020202020204" pitchFamily="34" charset="0"/>
                <a:cs typeface="Arial" panose="020B0604020202020204" pitchFamily="34" charset="0"/>
              </a:rPr>
            </a:br>
            <a:r>
              <a:rPr lang="it-IT" sz="2800" b="1" dirty="0" smtClean="0">
                <a:latin typeface="Arial" panose="020B0604020202020204" pitchFamily="34" charset="0"/>
                <a:cs typeface="Arial" panose="020B0604020202020204" pitchFamily="34" charset="0"/>
              </a:rPr>
              <a:t>AUSER – I 20 PUNTI D’ASCOLTO</a:t>
            </a:r>
            <a:endParaRPr lang="it-IT"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50121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906</TotalTime>
  <Words>1715</Words>
  <Application>Microsoft Office PowerPoint</Application>
  <PresentationFormat>Presentazione su schermo (4:3)</PresentationFormat>
  <Paragraphs>394</Paragraphs>
  <Slides>36</Slides>
  <Notes>2</Notes>
  <HiddenSlides>0</HiddenSlides>
  <MMClips>0</MMClips>
  <ScaleCrop>false</ScaleCrop>
  <HeadingPairs>
    <vt:vector size="6" baseType="variant">
      <vt:variant>
        <vt:lpstr>Tema</vt:lpstr>
      </vt:variant>
      <vt:variant>
        <vt:i4>5</vt:i4>
      </vt:variant>
      <vt:variant>
        <vt:lpstr>Server OLE incorporati</vt:lpstr>
      </vt:variant>
      <vt:variant>
        <vt:i4>2</vt:i4>
      </vt:variant>
      <vt:variant>
        <vt:lpstr>Titoli diapositive</vt:lpstr>
      </vt:variant>
      <vt:variant>
        <vt:i4>36</vt:i4>
      </vt:variant>
    </vt:vector>
  </HeadingPairs>
  <TitlesOfParts>
    <vt:vector size="43" baseType="lpstr">
      <vt:lpstr>Tema di Office</vt:lpstr>
      <vt:lpstr>Struttura predefinita</vt:lpstr>
      <vt:lpstr>1_Struttura predefinita</vt:lpstr>
      <vt:lpstr>2_Struttura predefinita</vt:lpstr>
      <vt:lpstr>3_Struttura predefinita</vt:lpstr>
      <vt:lpstr>Unknown</vt:lpstr>
      <vt:lpstr>Grafico</vt:lpstr>
      <vt:lpstr>  Il valore del Filo d’Argento Telefonia Sociale e numero verde </vt:lpstr>
      <vt:lpstr>Il valore del Filo d’Argento AUSER – CHI SIAMO</vt:lpstr>
      <vt:lpstr>Il valore del Filo d’Argento AUSER – COSA FACCIAMO</vt:lpstr>
      <vt:lpstr>Il valore del Filo d’Argento AUSER – COSA FACCIAMO</vt:lpstr>
      <vt:lpstr>Il valore del Filo d’Argento Telefonia Sociale e numero verde</vt:lpstr>
      <vt:lpstr> Il valore del Filo d’Argento -Telefonia Sociale e numero verde: Telefonia Sociale e numero verde </vt:lpstr>
      <vt:lpstr> Il valore del Filo d’Argento -Telefonia Sociale e numero verde: Telefonia Sociale e numero verde OGGI </vt:lpstr>
      <vt:lpstr>Il valore del Filo d’Argento AUSER – DOVE?</vt:lpstr>
      <vt:lpstr>Il valore del Filo d’Argento AUSER – I 20 PUNTI D’ASCOLTO</vt:lpstr>
      <vt:lpstr>Presentazione standard di PowerPoint</vt:lpstr>
      <vt:lpstr>Il valore del Filo d’Argento I RISULTATI CONSEGUITI NEL 2013</vt:lpstr>
      <vt:lpstr>Presentazione standard di PowerPoint</vt:lpstr>
      <vt:lpstr>Presentazione standard di PowerPoint</vt:lpstr>
      <vt:lpstr>Presentazione standard di PowerPoint</vt:lpstr>
      <vt:lpstr>Presentazione standard di PowerPoint</vt:lpstr>
      <vt:lpstr> Il valore del Filo d’Argento - Telefonia Sociale e numero verde: CONTESTO </vt:lpstr>
      <vt:lpstr>Presentazione standard di PowerPoint</vt:lpstr>
      <vt:lpstr>Il valore del Filo d’Argento - Telefonia Sociale e numero verde: PROGETTO approvato con DGR 1185 20/12/2013</vt:lpstr>
      <vt:lpstr> Il valore del Filo d’Argento - Telefonia Sociale e numero verde: PROGETTO approvato con DGR 1185 20/12/2013 </vt:lpstr>
      <vt:lpstr>  Il valore del Filo d’Argento - Telefonia Sociale e numero verde: PROGETTO approvato con DGR 1185 20/12/2013  </vt:lpstr>
      <vt:lpstr> Il valore del Filo d’Argento - Telefonia Sociale e numero verde:  PROGETTO approvato DGR 1185: OBIETTIVI </vt:lpstr>
      <vt:lpstr> Il valore del Filo d’Argento - Telefonia Sociale e numero verde:  PROGETTO approvato DGR 1185: OBIETTIVI</vt:lpstr>
      <vt:lpstr> Il valore del Filo d’Argento - Telefonia Sociale e numero verde:  PROGETTO approvato con DGR 1185 20/12/2013  </vt:lpstr>
      <vt:lpstr> Il valore del Filo d’Argento - Telefonia Sociale e numero verde:  PROGETTO approvato con DGR 1185 20/12/2013  </vt:lpstr>
      <vt:lpstr> Il valore del Filo d’Argento - Telefonia Sociale e numero verde:  PROGETTO approvato con DGR 1185 20/12/2013 </vt:lpstr>
      <vt:lpstr> Il valore del Filo d’Argento - Telefonia Sociale e numero verde:  PROGETTO approvato con DGR 1185 20/12/2013</vt:lpstr>
      <vt:lpstr> Il valore del Filo d’Argento - Telefonia Sociale e numero verde:  PROGETTO approvato con DGR 1185 20/12/2013 </vt:lpstr>
      <vt:lpstr> Il valore del Filo d’Argento - Telefonia Sociale e numero verde:  PROGETTO approvato con DGR 1185 20/12/2013</vt:lpstr>
      <vt:lpstr> Il valore del Filo d’Argento - Telefonia Sociale e numero verde:  COSA E COME FARE </vt:lpstr>
      <vt:lpstr> Il valore del Filo d’Argento - Telefonia Sociale e numero verde:  COSA E COME FARE </vt:lpstr>
      <vt:lpstr> Il valore del Filo d’Argento - Telefonia Sociale e numero verde:  COSA E COME FARE </vt:lpstr>
      <vt:lpstr> Il valore del Filo d’Argento - Telefonia Sociale e numero verde:  COSA E COME FARE </vt:lpstr>
      <vt:lpstr> Il valore del Filo d’Argento - Telefonia Sociale e numero verde:  STATO AVANZAMENTO </vt:lpstr>
      <vt:lpstr> Il valore del Filo d’Argento - Telefonia Sociale e numero verde:  STATO AVANZAMENTO </vt:lpstr>
      <vt:lpstr> Il valore del Filo d’Argento - Telefonia Sociale e numero verde:  STATO AVANZAMENTO </vt:lpstr>
      <vt:lpstr> Il valore del Filo d’Argento - Telefonia Sociale e numero verde:  STATO AVANZAMENTO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valore del Filo d’Argento”</dc:title>
  <dc:creator>Utente</dc:creator>
  <cp:lastModifiedBy>Bordoni Sara</cp:lastModifiedBy>
  <cp:revision>87</cp:revision>
  <cp:lastPrinted>2014-01-17T14:10:18Z</cp:lastPrinted>
  <dcterms:created xsi:type="dcterms:W3CDTF">2014-01-16T21:18:58Z</dcterms:created>
  <dcterms:modified xsi:type="dcterms:W3CDTF">2014-07-22T09:19:45Z</dcterms:modified>
</cp:coreProperties>
</file>